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ags/tag47.xml" ContentType="application/vnd.openxmlformats-officedocument.presentationml.tags+xml"/>
  <Override PartName="/ppt/notesSlides/notesSlide1.xml" ContentType="application/vnd.openxmlformats-officedocument.presentationml.notesSlide+xml"/>
  <Override PartName="/ppt/tags/tag4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700" r:id="rId2"/>
    <p:sldMasterId id="2147483725" r:id="rId3"/>
  </p:sldMasterIdLst>
  <p:notesMasterIdLst>
    <p:notesMasterId r:id="rId37"/>
  </p:notesMasterIdLst>
  <p:handoutMasterIdLst>
    <p:handoutMasterId r:id="rId38"/>
  </p:handoutMasterIdLst>
  <p:sldIdLst>
    <p:sldId id="256" r:id="rId4"/>
    <p:sldId id="263" r:id="rId5"/>
    <p:sldId id="5299" r:id="rId6"/>
    <p:sldId id="5304" r:id="rId7"/>
    <p:sldId id="5305" r:id="rId8"/>
    <p:sldId id="5306" r:id="rId9"/>
    <p:sldId id="5307" r:id="rId10"/>
    <p:sldId id="5308" r:id="rId11"/>
    <p:sldId id="5277" r:id="rId12"/>
    <p:sldId id="940" r:id="rId13"/>
    <p:sldId id="5270" r:id="rId14"/>
    <p:sldId id="5302" r:id="rId15"/>
    <p:sldId id="5297" r:id="rId16"/>
    <p:sldId id="5298" r:id="rId17"/>
    <p:sldId id="5275" r:id="rId18"/>
    <p:sldId id="5309" r:id="rId19"/>
    <p:sldId id="5310" r:id="rId20"/>
    <p:sldId id="5312" r:id="rId21"/>
    <p:sldId id="5315" r:id="rId22"/>
    <p:sldId id="5288" r:id="rId23"/>
    <p:sldId id="5289" r:id="rId24"/>
    <p:sldId id="5278" r:id="rId25"/>
    <p:sldId id="5294" r:id="rId26"/>
    <p:sldId id="5295" r:id="rId27"/>
    <p:sldId id="5324" r:id="rId28"/>
    <p:sldId id="5271" r:id="rId29"/>
    <p:sldId id="5326" r:id="rId30"/>
    <p:sldId id="5317" r:id="rId31"/>
    <p:sldId id="5323" r:id="rId32"/>
    <p:sldId id="5273" r:id="rId33"/>
    <p:sldId id="5318" r:id="rId34"/>
    <p:sldId id="299" r:id="rId35"/>
    <p:sldId id="259" r:id="rId36"/>
  </p:sldIdLst>
  <p:sldSz cx="9144000" cy="6858000" type="screen4x3"/>
  <p:notesSz cx="6858000" cy="9144000"/>
  <p:custDataLst>
    <p:tags r:id="rId3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2B2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836"/>
    <p:restoredTop sz="94596"/>
  </p:normalViewPr>
  <p:slideViewPr>
    <p:cSldViewPr snapToGrid="0" snapToObjects="1">
      <p:cViewPr>
        <p:scale>
          <a:sx n="160" d="100"/>
          <a:sy n="160" d="100"/>
        </p:scale>
        <p:origin x="-1840" y="-368"/>
      </p:cViewPr>
      <p:guideLst/>
    </p:cSldViewPr>
  </p:slideViewPr>
  <p:notesTextViewPr>
    <p:cViewPr>
      <p:scale>
        <a:sx n="1" d="1"/>
        <a:sy n="1" d="1"/>
      </p:scale>
      <p:origin x="0" y="0"/>
    </p:cViewPr>
  </p:notesTextViewPr>
  <p:notesViewPr>
    <p:cSldViewPr snapToGrid="0" snapToObjects="1">
      <p:cViewPr varScale="1">
        <p:scale>
          <a:sx n="96" d="100"/>
          <a:sy n="96" d="100"/>
        </p:scale>
        <p:origin x="2360"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tags" Target="tags/tag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488DA73-A535-DC46-B8C5-F4A02902A521}" type="datetimeFigureOut">
              <a:rPr lang="en-US" smtClean="0"/>
              <a:t>9/9/19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2F3A45B-3187-FD47-9D90-B1E431549F51}" type="slidenum">
              <a:rPr lang="en-US" smtClean="0"/>
              <a:t>‹#›</a:t>
            </a:fld>
            <a:endParaRPr lang="en-US" dirty="0"/>
          </a:p>
        </p:txBody>
      </p:sp>
    </p:spTree>
    <p:extLst>
      <p:ext uri="{BB962C8B-B14F-4D97-AF65-F5344CB8AC3E}">
        <p14:creationId xmlns:p14="http://schemas.microsoft.com/office/powerpoint/2010/main" val="12359050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tiff>
</file>

<file path=ppt/media/image2.png>
</file>

<file path=ppt/media/image20.png>
</file>

<file path=ppt/media/image2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A68B97-3BD1-B141-9152-CEDA376B6996}" type="datetimeFigureOut">
              <a:rPr lang="en-US" smtClean="0"/>
              <a:t>9/9/19</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7CA97A-0638-E840-8C03-5D0B62C621A0}" type="slidenum">
              <a:rPr lang="en-US" smtClean="0"/>
              <a:t>‹#›</a:t>
            </a:fld>
            <a:endParaRPr lang="en-US" dirty="0"/>
          </a:p>
        </p:txBody>
      </p:sp>
    </p:spTree>
    <p:extLst>
      <p:ext uri="{BB962C8B-B14F-4D97-AF65-F5344CB8AC3E}">
        <p14:creationId xmlns:p14="http://schemas.microsoft.com/office/powerpoint/2010/main" val="1054240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372378"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srgbClr val="FFFFFF"/>
                </a:solidFill>
                <a:effectLst/>
                <a:uLnTx/>
                <a:uFillTx/>
                <a:latin typeface="IBM Plex Sans" charset="0"/>
              </a:rPr>
              <a:pPr marL="0" marR="0" lvl="0" indent="0" algn="r" defTabSz="1372378"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srgbClr val="FFFFFF"/>
              </a:solidFill>
              <a:effectLst/>
              <a:uLnTx/>
              <a:uFillTx/>
              <a:latin typeface="IBM Plex Sans" charset="0"/>
            </a:endParaRPr>
          </a:p>
        </p:txBody>
      </p:sp>
    </p:spTree>
    <p:extLst>
      <p:ext uri="{BB962C8B-B14F-4D97-AF65-F5344CB8AC3E}">
        <p14:creationId xmlns:p14="http://schemas.microsoft.com/office/powerpoint/2010/main" val="21674042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2.xml"/><Relationship Id="rId1" Type="http://schemas.openxmlformats.org/officeDocument/2006/relationships/tags" Target="../tags/tag26.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7.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8.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9.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0.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1.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2.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3.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4.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5.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6.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7.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8.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2.xml"/><Relationship Id="rId1" Type="http://schemas.openxmlformats.org/officeDocument/2006/relationships/tags" Target="../tags/tag39.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0.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1.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2.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3.xml"/></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4.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2.xml"/><Relationship Id="rId1" Type="http://schemas.openxmlformats.org/officeDocument/2006/relationships/tags" Target="../tags/tag45.xml"/></Relationships>
</file>

<file path=ppt/slideLayouts/_rels/slideLayout4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 Slide">
    <p:bg>
      <p:bgPr>
        <a:solidFill>
          <a:srgbClr val="2B2B2B"/>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28600" y="271709"/>
            <a:ext cx="4114801" cy="1902496"/>
          </a:xfrm>
        </p:spPr>
        <p:txBody>
          <a:bodyPr/>
          <a:lstStyle>
            <a:lvl1pPr>
              <a:lnSpc>
                <a:spcPct val="90000"/>
              </a:lnSpc>
              <a:defRPr sz="2400" b="0">
                <a:solidFill>
                  <a:schemeClr val="bg2"/>
                </a:solidFill>
              </a:defRPr>
            </a:lvl1pPr>
          </a:lstStyle>
          <a:p>
            <a:r>
              <a:rPr lang="en-US" dirty="0"/>
              <a:t>Click to edit Master title style</a:t>
            </a:r>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393812" y="321734"/>
            <a:ext cx="521589" cy="281940"/>
          </a:xfrm>
          <a:prstGeom prst="rect">
            <a:avLst/>
          </a:prstGeom>
        </p:spPr>
      </p:pic>
      <p:sp>
        <p:nvSpPr>
          <p:cNvPr id="7" name="Slide Number Placeholder 6"/>
          <p:cNvSpPr>
            <a:spLocks noGrp="1"/>
          </p:cNvSpPr>
          <p:nvPr>
            <p:ph type="sldNum" sz="quarter" idx="11"/>
          </p:nvPr>
        </p:nvSpPr>
        <p:spPr/>
        <p:txBody>
          <a:bodyPr/>
          <a:lstStyle/>
          <a:p>
            <a:fld id="{3FD999D4-B456-9943-89B7-30D56181CE18}" type="slidenum">
              <a:rPr lang="en-US" smtClean="0"/>
              <a:pPr/>
              <a:t>‹#›</a:t>
            </a:fld>
            <a:endParaRPr lang="en-US" dirty="0"/>
          </a:p>
        </p:txBody>
      </p:sp>
      <p:sp>
        <p:nvSpPr>
          <p:cNvPr id="8" name="Title 3"/>
          <p:cNvSpPr txBox="1">
            <a:spLocks/>
          </p:cNvSpPr>
          <p:nvPr userDrawn="1"/>
        </p:nvSpPr>
        <p:spPr>
          <a:xfrm>
            <a:off x="228600" y="2174204"/>
            <a:ext cx="4114801" cy="1902496"/>
          </a:xfrm>
          <a:prstGeom prst="rect">
            <a:avLst/>
          </a:prstGeom>
        </p:spPr>
        <p:txBody>
          <a:bodyPr vert="horz" lIns="0" tIns="0" rIns="0" bIns="0" rtlCol="0" anchor="t" anchorCtr="0">
            <a:noAutofit/>
          </a:bodyPr>
          <a:lstStyle>
            <a:lvl1pPr algn="l" defTabSz="609585" rtl="0" eaLnBrk="1" latinLnBrk="0" hangingPunct="1">
              <a:lnSpc>
                <a:spcPct val="90000"/>
              </a:lnSpc>
              <a:spcBef>
                <a:spcPct val="0"/>
              </a:spcBef>
              <a:buNone/>
              <a:defRPr sz="3200" b="0" kern="1200">
                <a:solidFill>
                  <a:schemeClr val="bg2"/>
                </a:solidFill>
                <a:latin typeface="+mj-lt"/>
                <a:ea typeface="Arial" charset="0"/>
                <a:cs typeface="Arial" charset="0"/>
              </a:defRPr>
            </a:lvl1pPr>
          </a:lstStyle>
          <a:p>
            <a:r>
              <a:rPr lang="en-US" sz="1200" baseline="0" dirty="0"/>
              <a:t>Click to edit Master title style</a:t>
            </a:r>
          </a:p>
        </p:txBody>
      </p:sp>
      <p:pic>
        <p:nvPicPr>
          <p:cNvPr id="11" name="Picture 10">
            <a:extLst>
              <a:ext uri="{FF2B5EF4-FFF2-40B4-BE49-F238E27FC236}">
                <a16:creationId xmlns:a16="http://schemas.microsoft.com/office/drawing/2014/main" id="{D417D140-5DFB-7C4C-846D-CF5E5E1C1D28}"/>
              </a:ext>
            </a:extLst>
          </p:cNvPr>
          <p:cNvPicPr>
            <a:picLocks noChangeAspect="1"/>
          </p:cNvPicPr>
          <p:nvPr userDrawn="1"/>
        </p:nvPicPr>
        <p:blipFill>
          <a:blip r:embed="rId4"/>
          <a:stretch>
            <a:fillRect/>
          </a:stretch>
        </p:blipFill>
        <p:spPr>
          <a:xfrm>
            <a:off x="5343809" y="2199995"/>
            <a:ext cx="3438410" cy="591556"/>
          </a:xfrm>
          <a:prstGeom prst="rect">
            <a:avLst/>
          </a:prstGeom>
        </p:spPr>
      </p:pic>
    </p:spTree>
    <p:custDataLst>
      <p:tags r:id="rId1"/>
    </p:custData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half-blank area">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41148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blank">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508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nsight, text, boxes">
    <p:bg>
      <p:bgPr>
        <a:solidFill>
          <a:srgbClr val="2B2B2B"/>
        </a:solidFill>
        <a:effectLst/>
      </p:bgPr>
    </p:bg>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3429000"/>
            <a:ext cx="4572000" cy="342900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12" name="Text Placeholder 11"/>
          <p:cNvSpPr>
            <a:spLocks noGrp="1"/>
          </p:cNvSpPr>
          <p:nvPr>
            <p:ph type="body" sz="quarter" idx="13"/>
          </p:nvPr>
        </p:nvSpPr>
        <p:spPr>
          <a:xfrm>
            <a:off x="228600" y="243842"/>
            <a:ext cx="4114800" cy="400049"/>
          </a:xfrm>
        </p:spPr>
        <p:txBody>
          <a:bodyPr/>
          <a:lstStyle>
            <a:lvl1pPr>
              <a:defRPr sz="1600"/>
            </a:lvl1pPr>
          </a:lstStyle>
          <a:p>
            <a:pPr lvl="0"/>
            <a:r>
              <a:rPr lang="en-US"/>
              <a:t>Click to edit Master text styles</a:t>
            </a:r>
          </a:p>
        </p:txBody>
      </p:sp>
      <p:sp>
        <p:nvSpPr>
          <p:cNvPr id="7" name="Text Placeholder 6"/>
          <p:cNvSpPr>
            <a:spLocks noGrp="1"/>
          </p:cNvSpPr>
          <p:nvPr>
            <p:ph type="body" sz="quarter" idx="14"/>
          </p:nvPr>
        </p:nvSpPr>
        <p:spPr>
          <a:xfrm>
            <a:off x="228600" y="1463041"/>
            <a:ext cx="4114800" cy="4651641"/>
          </a:xfrm>
        </p:spPr>
        <p:txBody>
          <a:bodyPr/>
          <a:lstStyle>
            <a:lvl1pP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6858000" y="0"/>
            <a:ext cx="2286000" cy="342900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3429000"/>
          </a:xfrm>
          <a:solidFill>
            <a:schemeClr val="accent3">
              <a:lumMod val="75000"/>
            </a:schemeClr>
          </a:solidFill>
        </p:spPr>
        <p:txBody>
          <a:bodyPr lIns="228600" tIns="192024" rIns="228600" bIns="228600"/>
          <a:lstStyle>
            <a:lvl1pPr>
              <a:defRPr sz="1400">
                <a:solidFill>
                  <a:schemeClr val="bg2"/>
                </a:solidFill>
              </a:defRPr>
            </a:lvl1pPr>
          </a:lstStyle>
          <a:p>
            <a:pPr lvl="0"/>
            <a:r>
              <a:rPr lang="en-US"/>
              <a:t>Click to edit Master text styles</a:t>
            </a:r>
          </a:p>
        </p:txBody>
      </p:sp>
    </p:spTree>
    <p:custDataLst>
      <p:tags r:id="rId1"/>
    </p:custData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black box) over image(s)">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itle 5"/>
          <p:cNvSpPr>
            <a:spLocks noGrp="1"/>
          </p:cNvSpPr>
          <p:nvPr>
            <p:ph type="title"/>
          </p:nvPr>
        </p:nvSpPr>
        <p:spPr>
          <a:xfrm>
            <a:off x="0" y="-1"/>
            <a:ext cx="9143999" cy="1720852"/>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
        <p:nvSpPr>
          <p:cNvPr id="8" name="Content Placeholder 7"/>
          <p:cNvSpPr>
            <a:spLocks noGrp="1"/>
          </p:cNvSpPr>
          <p:nvPr>
            <p:ph sz="quarter" idx="12"/>
          </p:nvPr>
        </p:nvSpPr>
        <p:spPr>
          <a:xfrm>
            <a:off x="774500" y="2020679"/>
            <a:ext cx="7594997"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black box) over image(s)">
    <p:bg>
      <p:bgPr>
        <a:solidFill>
          <a:srgbClr val="2B2B2B"/>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21"/>
          </p:nvPr>
        </p:nvSpPr>
        <p:spPr>
          <a:xfrm>
            <a:off x="0" y="0"/>
            <a:ext cx="9144000" cy="6858000"/>
          </a:xfrm>
        </p:spPr>
        <p:txBody>
          <a:bodyPr/>
          <a:lstStyle/>
          <a:p>
            <a:endParaRPr lang="en-US" dirty="0"/>
          </a:p>
        </p:txBody>
      </p:sp>
      <p:sp>
        <p:nvSpPr>
          <p:cNvPr id="7" name="Content Placeholder 6"/>
          <p:cNvSpPr>
            <a:spLocks noGrp="1"/>
          </p:cNvSpPr>
          <p:nvPr>
            <p:ph sz="quarter" idx="19"/>
          </p:nvPr>
        </p:nvSpPr>
        <p:spPr>
          <a:xfrm>
            <a:off x="0" y="3810000"/>
            <a:ext cx="2286000" cy="3048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6" name="Picture 5">
            <a:extLst>
              <a:ext uri="{FF2B5EF4-FFF2-40B4-BE49-F238E27FC236}">
                <a16:creationId xmlns:a16="http://schemas.microsoft.com/office/drawing/2014/main" id="{2F89987E-587A-4B57-8D46-2A41E8956ECC}"/>
              </a:ext>
            </a:extLst>
          </p:cNvPr>
          <p:cNvPicPr>
            <a:picLocks noChangeAspect="1"/>
          </p:cNvPicPr>
          <p:nvPr userDrawn="1"/>
        </p:nvPicPr>
        <p:blipFill>
          <a:blip r:embed="rId3"/>
          <a:stretch>
            <a:fillRect/>
          </a:stretch>
        </p:blipFill>
        <p:spPr>
          <a:xfrm>
            <a:off x="1" y="6240630"/>
            <a:ext cx="1175465" cy="572235"/>
          </a:xfrm>
          <a:prstGeom prst="rect">
            <a:avLst/>
          </a:prstGeom>
        </p:spPr>
      </p:pic>
    </p:spTree>
    <p:custDataLst>
      <p:tags r:id="rId1"/>
    </p:custData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ext (black box) over image(s)">
    <p:bg>
      <p:bgPr>
        <a:solidFill>
          <a:srgbClr val="2B2B2B"/>
        </a:solidFill>
        <a:effectLst/>
      </p:bgPr>
    </p:bg>
    <p:spTree>
      <p:nvGrpSpPr>
        <p:cNvPr id="1" name=""/>
        <p:cNvGrpSpPr/>
        <p:nvPr/>
      </p:nvGrpSpPr>
      <p:grpSpPr>
        <a:xfrm>
          <a:off x="0" y="0"/>
          <a:ext cx="0" cy="0"/>
          <a:chOff x="0" y="0"/>
          <a:chExt cx="0" cy="0"/>
        </a:xfrm>
      </p:grpSpPr>
      <p:sp>
        <p:nvSpPr>
          <p:cNvPr id="8" name="Picture Placeholder 8"/>
          <p:cNvSpPr>
            <a:spLocks noGrp="1"/>
          </p:cNvSpPr>
          <p:nvPr>
            <p:ph type="pic" sz="quarter" idx="21"/>
          </p:nvPr>
        </p:nvSpPr>
        <p:spPr>
          <a:xfrm>
            <a:off x="0" y="0"/>
            <a:ext cx="9144000" cy="6858000"/>
          </a:xfrm>
        </p:spPr>
        <p:txBody>
          <a:bodyPr/>
          <a:lstStyle/>
          <a:p>
            <a:endParaRPr lang="en-US" dirty="0"/>
          </a:p>
        </p:txBody>
      </p:sp>
      <p:sp>
        <p:nvSpPr>
          <p:cNvPr id="7" name="Content Placeholder 6"/>
          <p:cNvSpPr>
            <a:spLocks noGrp="1"/>
          </p:cNvSpPr>
          <p:nvPr>
            <p:ph sz="quarter" idx="19"/>
          </p:nvPr>
        </p:nvSpPr>
        <p:spPr>
          <a:xfrm>
            <a:off x="6858000" y="3810000"/>
            <a:ext cx="2286000" cy="3048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aph">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41148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228600" y="1463042"/>
            <a:ext cx="1828800" cy="4668593"/>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able">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228600" y="256033"/>
            <a:ext cx="1828800" cy="5878660"/>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300568"/>
            <a:ext cx="6400800" cy="6129867"/>
          </a:xfrm>
        </p:spPr>
        <p:txBody>
          <a:bodyPr/>
          <a:lstStyle/>
          <a:p>
            <a:r>
              <a:rPr lang="en-US" dirty="0"/>
              <a:t>Click icon to add table</a:t>
            </a:r>
          </a:p>
        </p:txBody>
      </p:sp>
    </p:spTree>
    <p:custDataLst>
      <p:tags r:id="rId1"/>
    </p:custData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with footer)">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7" name="Picture Placeholder 5"/>
          <p:cNvSpPr>
            <a:spLocks noGrp="1"/>
          </p:cNvSpPr>
          <p:nvPr>
            <p:ph type="pic" sz="quarter" idx="12"/>
          </p:nvPr>
        </p:nvSpPr>
        <p:spPr>
          <a:xfrm>
            <a:off x="871463" y="437323"/>
            <a:ext cx="7297530" cy="5473148"/>
          </a:xfrm>
        </p:spPr>
        <p:txBody>
          <a:bodyPr/>
          <a:lstStyle/>
          <a:p>
            <a:endParaRPr lang="en-US" dirty="0"/>
          </a:p>
        </p:txBody>
      </p:sp>
    </p:spTree>
    <p:custDataLst>
      <p:tags r:id="rId1"/>
    </p:custData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228600" y="1524000"/>
            <a:ext cx="4114800" cy="4779264"/>
          </a:xfrm>
        </p:spPr>
        <p:txBody>
          <a:bodyPr/>
          <a:lstStyle>
            <a:lvl1pPr marL="0" indent="0">
              <a:spcBef>
                <a:spcPts val="0"/>
              </a:spcBef>
              <a:tabLst>
                <a:tab pos="3940076" algn="dec"/>
              </a:tabLst>
              <a:defRPr sz="1100"/>
            </a:lvl1pPr>
            <a:lvl2pPr marL="173034" indent="-173034">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Click to edit Master text styles</a:t>
            </a:r>
          </a:p>
        </p:txBody>
      </p:sp>
    </p:spTree>
    <p:custDataLst>
      <p:tags r:id="rId1"/>
    </p:custData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p:bg>
      <p:bgPr>
        <a:solidFill>
          <a:srgbClr val="2B2B2B"/>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dirty="0"/>
          </a:p>
        </p:txBody>
      </p:sp>
      <p:sp>
        <p:nvSpPr>
          <p:cNvPr id="5" name="Title 4"/>
          <p:cNvSpPr>
            <a:spLocks noGrp="1"/>
          </p:cNvSpPr>
          <p:nvPr>
            <p:ph type="title"/>
          </p:nvPr>
        </p:nvSpPr>
        <p:spPr>
          <a:xfrm>
            <a:off x="228600" y="268225"/>
            <a:ext cx="4114800" cy="5991669"/>
          </a:xfrm>
        </p:spPr>
        <p:txBody>
          <a:bodyPr/>
          <a:lstStyle>
            <a:lvl1pPr>
              <a:lnSpc>
                <a:spcPct val="90000"/>
              </a:lnSpc>
              <a:defRPr>
                <a:solidFill>
                  <a:schemeClr val="bg2"/>
                </a:solidFill>
              </a:defRPr>
            </a:lvl1pPr>
          </a:lstStyle>
          <a:p>
            <a:r>
              <a:rPr lang="en-US"/>
              <a:t>Click to edit Master title style</a:t>
            </a:r>
            <a:endParaRPr lang="en-US" dirty="0"/>
          </a:p>
        </p:txBody>
      </p:sp>
    </p:spTree>
    <p:custDataLst>
      <p:tags r:id="rId1"/>
    </p:custData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Section divider">
    <p:spTree>
      <p:nvGrpSpPr>
        <p:cNvPr id="1" name=""/>
        <p:cNvGrpSpPr/>
        <p:nvPr/>
      </p:nvGrpSpPr>
      <p:grpSpPr>
        <a:xfrm>
          <a:off x="0" y="0"/>
          <a:ext cx="0" cy="0"/>
          <a:chOff x="0" y="0"/>
          <a:chExt cx="0" cy="0"/>
        </a:xfrm>
      </p:grpSpPr>
      <p:sp>
        <p:nvSpPr>
          <p:cNvPr id="2" name="Title 1"/>
          <p:cNvSpPr>
            <a:spLocks noGrp="1"/>
          </p:cNvSpPr>
          <p:nvPr>
            <p:ph type="ctrTitle"/>
          </p:nvPr>
        </p:nvSpPr>
        <p:spPr>
          <a:xfrm>
            <a:off x="1" y="23215"/>
            <a:ext cx="4695713" cy="2364385"/>
          </a:xfrm>
        </p:spPr>
        <p:txBody>
          <a:bodyPr anchor="b"/>
          <a:lstStyle>
            <a:lvl1pPr marL="171450" algn="l">
              <a:defRPr sz="4500"/>
            </a:lvl1pPr>
          </a:lstStyle>
          <a:p>
            <a:r>
              <a:rPr lang="en-US" dirty="0"/>
              <a:t>Click to edit Master title style</a:t>
            </a:r>
          </a:p>
        </p:txBody>
      </p:sp>
      <p:sp>
        <p:nvSpPr>
          <p:cNvPr id="3" name="Subtitle 2"/>
          <p:cNvSpPr>
            <a:spLocks noGrp="1"/>
          </p:cNvSpPr>
          <p:nvPr>
            <p:ph type="subTitle" idx="1"/>
          </p:nvPr>
        </p:nvSpPr>
        <p:spPr>
          <a:xfrm>
            <a:off x="1" y="2495774"/>
            <a:ext cx="4695713" cy="1639663"/>
          </a:xfrm>
        </p:spPr>
        <p:txBody>
          <a:bodyPr/>
          <a:lstStyle>
            <a:lvl1pPr marL="17145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6" name="Slide Number Placeholder 5"/>
          <p:cNvSpPr>
            <a:spLocks noGrp="1"/>
          </p:cNvSpPr>
          <p:nvPr>
            <p:ph type="sldNum" sz="quarter" idx="12"/>
          </p:nvPr>
        </p:nvSpPr>
        <p:spPr/>
        <p:txBody>
          <a:bodyPr/>
          <a:lstStyle/>
          <a:p>
            <a:fld id="{F53CFF89-25B9-F548-8F7C-CBACCD28F3CA}" type="slidenum">
              <a:rPr lang="en-US" smtClean="0"/>
              <a:t>‹#›</a:t>
            </a:fld>
            <a:endParaRPr lang="en-US" dirty="0"/>
          </a:p>
        </p:txBody>
      </p:sp>
      <p:pic>
        <p:nvPicPr>
          <p:cNvPr id="10" name="Picture 9">
            <a:extLst>
              <a:ext uri="{FF2B5EF4-FFF2-40B4-BE49-F238E27FC236}">
                <a16:creationId xmlns:a16="http://schemas.microsoft.com/office/drawing/2014/main" id="{BA46FA28-7BAF-435F-973D-8C531704259F}"/>
              </a:ext>
            </a:extLst>
          </p:cNvPr>
          <p:cNvPicPr>
            <a:picLocks noChangeAspect="1"/>
          </p:cNvPicPr>
          <p:nvPr userDrawn="1"/>
        </p:nvPicPr>
        <p:blipFill>
          <a:blip r:embed="rId3"/>
          <a:stretch>
            <a:fillRect/>
          </a:stretch>
        </p:blipFill>
        <p:spPr>
          <a:xfrm>
            <a:off x="4510143" y="1714500"/>
            <a:ext cx="4695714" cy="2285946"/>
          </a:xfrm>
          <a:prstGeom prst="rect">
            <a:avLst/>
          </a:prstGeom>
        </p:spPr>
      </p:pic>
      <p:pic>
        <p:nvPicPr>
          <p:cNvPr id="11" name="Picture 10">
            <a:extLst>
              <a:ext uri="{FF2B5EF4-FFF2-40B4-BE49-F238E27FC236}">
                <a16:creationId xmlns:a16="http://schemas.microsoft.com/office/drawing/2014/main" id="{B0F69715-858B-4029-950E-DB80CC0EF8CF}"/>
              </a:ext>
            </a:extLst>
          </p:cNvPr>
          <p:cNvPicPr>
            <a:picLocks noChangeAspect="1"/>
          </p:cNvPicPr>
          <p:nvPr userDrawn="1"/>
        </p:nvPicPr>
        <p:blipFill>
          <a:blip r:embed="rId3"/>
          <a:stretch>
            <a:fillRect/>
          </a:stretch>
        </p:blipFill>
        <p:spPr>
          <a:xfrm>
            <a:off x="1" y="6240630"/>
            <a:ext cx="1175465" cy="572235"/>
          </a:xfrm>
          <a:prstGeom prst="rect">
            <a:avLst/>
          </a:prstGeom>
        </p:spPr>
      </p:pic>
    </p:spTree>
    <p:custDataLst>
      <p:tags r:id="rId1"/>
    </p:custDataLst>
    <p:extLst>
      <p:ext uri="{BB962C8B-B14F-4D97-AF65-F5344CB8AC3E}">
        <p14:creationId xmlns:p14="http://schemas.microsoft.com/office/powerpoint/2010/main" val="7445061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ibm sign-off">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922776" y="2914868"/>
            <a:ext cx="1292094" cy="701463"/>
          </a:xfrm>
          <a:prstGeom prst="rect">
            <a:avLst/>
          </a:prstGeom>
        </p:spPr>
      </p:pic>
    </p:spTree>
    <p:custDataLst>
      <p:tags r:id="rId1"/>
    </p:custData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353570"/>
            <a:ext cx="8686800" cy="5964767"/>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Tree>
    <p:custDataLst>
      <p:tags r:id="rId1"/>
    </p:custDataLst>
    <p:extLst>
      <p:ext uri="{BB962C8B-B14F-4D97-AF65-F5344CB8AC3E}">
        <p14:creationId xmlns:p14="http://schemas.microsoft.com/office/powerpoint/2010/main" val="11186010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ver Slide">
    <p:bg>
      <p:bgPr>
        <a:solidFill>
          <a:schemeClr val="bg2"/>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28600" y="271709"/>
            <a:ext cx="4114801" cy="1902496"/>
          </a:xfrm>
        </p:spPr>
        <p:txBody>
          <a:bodyPr/>
          <a:lstStyle>
            <a:lvl1pPr>
              <a:lnSpc>
                <a:spcPct val="90000"/>
              </a:lnSpc>
              <a:defRPr sz="2400" b="0">
                <a:solidFill>
                  <a:schemeClr val="bg2"/>
                </a:solidFill>
              </a:defRPr>
            </a:lvl1pPr>
          </a:lstStyle>
          <a:p>
            <a:r>
              <a:rPr lang="en-US" dirty="0"/>
              <a:t>Click to edit Master title style</a:t>
            </a:r>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393812" y="321734"/>
            <a:ext cx="521589" cy="281940"/>
          </a:xfrm>
          <a:prstGeom prst="rect">
            <a:avLst/>
          </a:prstGeom>
        </p:spPr>
      </p:pic>
      <p:sp>
        <p:nvSpPr>
          <p:cNvPr id="7" name="Slide Number Placeholder 6"/>
          <p:cNvSpPr>
            <a:spLocks noGrp="1"/>
          </p:cNvSpPr>
          <p:nvPr>
            <p:ph type="sldNum" sz="quarter" idx="11"/>
          </p:nvPr>
        </p:nvSpPr>
        <p:spPr/>
        <p:txBody>
          <a:bodyPr/>
          <a:lstStyle/>
          <a:p>
            <a:fld id="{3FD999D4-B456-9943-89B7-30D56181CE18}" type="slidenum">
              <a:rPr lang="en-US" smtClean="0"/>
              <a:pPr/>
              <a:t>‹#›</a:t>
            </a:fld>
            <a:endParaRPr lang="en-US" dirty="0"/>
          </a:p>
        </p:txBody>
      </p:sp>
      <p:sp>
        <p:nvSpPr>
          <p:cNvPr id="8" name="Title 3"/>
          <p:cNvSpPr txBox="1">
            <a:spLocks/>
          </p:cNvSpPr>
          <p:nvPr userDrawn="1"/>
        </p:nvSpPr>
        <p:spPr>
          <a:xfrm>
            <a:off x="228600" y="2174204"/>
            <a:ext cx="4114801" cy="1902496"/>
          </a:xfrm>
          <a:prstGeom prst="rect">
            <a:avLst/>
          </a:prstGeom>
        </p:spPr>
        <p:txBody>
          <a:bodyPr vert="horz" lIns="0" tIns="0" rIns="0" bIns="0" rtlCol="0" anchor="t" anchorCtr="0">
            <a:noAutofit/>
          </a:bodyPr>
          <a:lstStyle>
            <a:lvl1pPr algn="l" defTabSz="609585" rtl="0" eaLnBrk="1" latinLnBrk="0" hangingPunct="1">
              <a:lnSpc>
                <a:spcPct val="90000"/>
              </a:lnSpc>
              <a:spcBef>
                <a:spcPct val="0"/>
              </a:spcBef>
              <a:buNone/>
              <a:defRPr sz="3200" b="0" kern="1200">
                <a:solidFill>
                  <a:schemeClr val="bg2"/>
                </a:solidFill>
                <a:latin typeface="+mj-lt"/>
                <a:ea typeface="Arial" charset="0"/>
                <a:cs typeface="Arial" charset="0"/>
              </a:defRPr>
            </a:lvl1pPr>
          </a:lstStyle>
          <a:p>
            <a:r>
              <a:rPr lang="en-US" sz="1200" baseline="0" dirty="0"/>
              <a:t>Click to edit Master title style</a:t>
            </a:r>
          </a:p>
        </p:txBody>
      </p:sp>
    </p:spTree>
    <p:custDataLst>
      <p:tags r:id="rId1"/>
    </p:custData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Divider">
    <p:bg>
      <p:bgPr>
        <a:solidFill>
          <a:schemeClr val="bg2"/>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dirty="0"/>
          </a:p>
        </p:txBody>
      </p:sp>
      <p:sp>
        <p:nvSpPr>
          <p:cNvPr id="5" name="Title 4"/>
          <p:cNvSpPr>
            <a:spLocks noGrp="1"/>
          </p:cNvSpPr>
          <p:nvPr>
            <p:ph type="title"/>
          </p:nvPr>
        </p:nvSpPr>
        <p:spPr>
          <a:xfrm>
            <a:off x="228600" y="268225"/>
            <a:ext cx="4114800" cy="5991669"/>
          </a:xfrm>
        </p:spPr>
        <p:txBody>
          <a:bodyPr/>
          <a:lstStyle>
            <a:lvl1pPr>
              <a:lnSpc>
                <a:spcPct val="90000"/>
              </a:lnSpc>
              <a:defRPr>
                <a:solidFill>
                  <a:schemeClr val="bg2"/>
                </a:solidFill>
              </a:defRPr>
            </a:lvl1pPr>
          </a:lstStyle>
          <a:p>
            <a:r>
              <a:rPr lang="en-US"/>
              <a:t>Click to edit Master title style</a:t>
            </a:r>
            <a:endParaRPr lang="en-US" dirty="0"/>
          </a:p>
        </p:txBody>
      </p:sp>
    </p:spTree>
    <p:custDataLst>
      <p:tags r:id="rId1"/>
    </p:custData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with page content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228600" y="1498600"/>
            <a:ext cx="4114800" cy="4779264"/>
          </a:xfrm>
        </p:spPr>
        <p:txBody>
          <a:bodyPr/>
          <a:lstStyle>
            <a:lvl1pPr marL="0" indent="0">
              <a:spcBef>
                <a:spcPts val="0"/>
              </a:spcBef>
              <a:tabLst>
                <a:tab pos="3940076" algn="dec"/>
              </a:tabLst>
              <a:defRPr/>
            </a:lvl1pPr>
            <a:lvl2pPr marL="173034" indent="-173034">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Click to edit Master text styles</a:t>
            </a:r>
          </a:p>
          <a:p>
            <a:pPr marL="0" marR="0" lvl="1"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Second level</a:t>
            </a:r>
          </a:p>
          <a:p>
            <a:pPr marL="0" marR="0" lvl="2"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Third level</a:t>
            </a:r>
          </a:p>
          <a:p>
            <a:pPr marL="0" marR="0" lvl="3"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Fourth level</a:t>
            </a:r>
          </a:p>
          <a:p>
            <a:pPr marL="0" marR="0" lvl="4"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Fifth level</a:t>
            </a:r>
            <a:endParaRPr lang="en-US" dirty="0"/>
          </a:p>
        </p:txBody>
      </p:sp>
      <p:sp>
        <p:nvSpPr>
          <p:cNvPr id="7" name="Text Placeholder 6"/>
          <p:cNvSpPr>
            <a:spLocks noGrp="1"/>
          </p:cNvSpPr>
          <p:nvPr>
            <p:ph type="body" sz="quarter" idx="13"/>
          </p:nvPr>
        </p:nvSpPr>
        <p:spPr>
          <a:xfrm>
            <a:off x="4800600" y="1498600"/>
            <a:ext cx="4114800" cy="4779264"/>
          </a:xfrm>
        </p:spPr>
        <p:txBody>
          <a:bodyPr/>
          <a:lstStyle>
            <a:lvl1pPr marL="0" indent="0">
              <a:spcBef>
                <a:spcPts val="0"/>
              </a:spcBef>
              <a:tabLst>
                <a:tab pos="3940076"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Click to edit Master text styles</a:t>
            </a:r>
          </a:p>
          <a:p>
            <a:pPr marL="0" marR="0" lvl="1"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Second level</a:t>
            </a:r>
          </a:p>
          <a:p>
            <a:pPr marL="0" marR="0" lvl="2"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Third level</a:t>
            </a:r>
          </a:p>
          <a:p>
            <a:pPr marL="0" marR="0" lvl="3"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Fourth level</a:t>
            </a:r>
          </a:p>
          <a:p>
            <a:pPr marL="0" marR="0" lvl="4"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Fifth level</a:t>
            </a:r>
            <a:endParaRPr lang="en-US" dirty="0"/>
          </a:p>
        </p:txBody>
      </p:sp>
    </p:spTree>
    <p:custDataLst>
      <p:tags r:id="rId1"/>
    </p:custData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quot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5187462" cy="6027740"/>
          </a:xfrm>
        </p:spPr>
        <p:txBody>
          <a:bodyPr/>
          <a:lstStyle>
            <a:lvl1pPr marL="117472" indent="-117472">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text (two column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2791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8" name="Text Placeholder 7"/>
          <p:cNvSpPr>
            <a:spLocks noGrp="1"/>
          </p:cNvSpPr>
          <p:nvPr>
            <p:ph type="body" sz="quarter" idx="12"/>
          </p:nvPr>
        </p:nvSpPr>
        <p:spPr>
          <a:xfrm>
            <a:off x="228600" y="1499618"/>
            <a:ext cx="4114800" cy="4781127"/>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4800600" y="1499618"/>
            <a:ext cx="4114800" cy="4781127"/>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6695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dirty="0"/>
          </a:p>
        </p:txBody>
      </p:sp>
      <p:sp>
        <p:nvSpPr>
          <p:cNvPr id="6" name="Content Placeholder 5"/>
          <p:cNvSpPr>
            <a:spLocks noGrp="1"/>
          </p:cNvSpPr>
          <p:nvPr>
            <p:ph sz="quarter" idx="12"/>
          </p:nvPr>
        </p:nvSpPr>
        <p:spPr>
          <a:xfrm>
            <a:off x="228600" y="1327359"/>
            <a:ext cx="4114800" cy="4916809"/>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488866"/>
            <a:ext cx="4114800" cy="4755303"/>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ection, title, text (four column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548640"/>
            <a:ext cx="64008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4800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68225"/>
            <a:ext cx="4114800" cy="400049"/>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457960"/>
            <a:ext cx="1828800" cy="4786207"/>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with page content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228600" y="1498600"/>
            <a:ext cx="4114800" cy="4779264"/>
          </a:xfrm>
        </p:spPr>
        <p:txBody>
          <a:bodyPr/>
          <a:lstStyle>
            <a:lvl1pPr marL="0" indent="0">
              <a:spcBef>
                <a:spcPts val="0"/>
              </a:spcBef>
              <a:tabLst>
                <a:tab pos="3940076" algn="dec"/>
              </a:tabLst>
              <a:defRPr/>
            </a:lvl1pPr>
            <a:lvl2pPr marL="173034" indent="-173034">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Click to edit Master text styles</a:t>
            </a:r>
          </a:p>
          <a:p>
            <a:pPr marL="0" marR="0" lvl="1"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Second level</a:t>
            </a:r>
          </a:p>
          <a:p>
            <a:pPr marL="0" marR="0" lvl="2"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Third level</a:t>
            </a:r>
          </a:p>
          <a:p>
            <a:pPr marL="0" marR="0" lvl="3"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Fourth level</a:t>
            </a:r>
          </a:p>
          <a:p>
            <a:pPr marL="0" marR="0" lvl="4"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Fifth level</a:t>
            </a:r>
            <a:endParaRPr lang="en-US" dirty="0"/>
          </a:p>
        </p:txBody>
      </p:sp>
      <p:sp>
        <p:nvSpPr>
          <p:cNvPr id="7" name="Text Placeholder 6"/>
          <p:cNvSpPr>
            <a:spLocks noGrp="1"/>
          </p:cNvSpPr>
          <p:nvPr>
            <p:ph type="body" sz="quarter" idx="13"/>
          </p:nvPr>
        </p:nvSpPr>
        <p:spPr>
          <a:xfrm>
            <a:off x="4800600" y="1498600"/>
            <a:ext cx="4114800" cy="4779264"/>
          </a:xfrm>
        </p:spPr>
        <p:txBody>
          <a:bodyPr/>
          <a:lstStyle>
            <a:lvl1pPr marL="0" indent="0">
              <a:spcBef>
                <a:spcPts val="0"/>
              </a:spcBef>
              <a:tabLst>
                <a:tab pos="3940076"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Click to edit Master text styles</a:t>
            </a:r>
          </a:p>
          <a:p>
            <a:pPr marL="0" marR="0" lvl="1"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Second level</a:t>
            </a:r>
          </a:p>
          <a:p>
            <a:pPr marL="0" marR="0" lvl="2"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Third level</a:t>
            </a:r>
          </a:p>
          <a:p>
            <a:pPr marL="0" marR="0" lvl="3"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Fourth level</a:t>
            </a:r>
          </a:p>
          <a:p>
            <a:pPr marL="0" marR="0" lvl="4" indent="0" algn="l" defTabSz="457189" rtl="0" eaLnBrk="1" fontAlgn="auto" latinLnBrk="0" hangingPunct="1">
              <a:lnSpc>
                <a:spcPct val="100000"/>
              </a:lnSpc>
              <a:spcBef>
                <a:spcPts val="1100"/>
              </a:spcBef>
              <a:spcAft>
                <a:spcPts val="0"/>
              </a:spcAft>
              <a:buClrTx/>
              <a:buSzTx/>
              <a:buFont typeface="Arial"/>
              <a:buNone/>
              <a:tabLst>
                <a:tab pos="4023260" algn="r"/>
              </a:tabLst>
              <a:defRPr/>
            </a:pPr>
            <a:r>
              <a:rPr lang="en-US"/>
              <a:t>Fifth level</a:t>
            </a:r>
            <a:endParaRPr lang="en-US" dirty="0"/>
          </a:p>
        </p:txBody>
      </p:sp>
    </p:spTree>
    <p:custDataLst>
      <p:tags r:id="rId1"/>
    </p:custData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text, half-image">
    <p:bg>
      <p:bgPr>
        <a:solidFill>
          <a:schemeClr val="bg2"/>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6858000"/>
          </a:xfrm>
        </p:spPr>
        <p:txBody>
          <a:bodyPr/>
          <a:lstStyle/>
          <a:p>
            <a:r>
              <a:rPr lang="en-US" dirty="0"/>
              <a:t>Drag picture to placeholder or click icon to add</a:t>
            </a:r>
          </a:p>
        </p:txBody>
      </p:sp>
      <p:sp>
        <p:nvSpPr>
          <p:cNvPr id="2" name="Title 1"/>
          <p:cNvSpPr>
            <a:spLocks noGrp="1"/>
          </p:cNvSpPr>
          <p:nvPr>
            <p:ph type="title"/>
          </p:nvPr>
        </p:nvSpPr>
        <p:spPr>
          <a:xfrm>
            <a:off x="228600" y="548640"/>
            <a:ext cx="41148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7" name="Text Placeholder 6"/>
          <p:cNvSpPr>
            <a:spLocks noGrp="1"/>
          </p:cNvSpPr>
          <p:nvPr>
            <p:ph type="body" sz="quarter" idx="14"/>
          </p:nvPr>
        </p:nvSpPr>
        <p:spPr>
          <a:xfrm>
            <a:off x="228600" y="1463040"/>
            <a:ext cx="4114800" cy="4781127"/>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image">
    <p:bg>
      <p:bgPr>
        <a:solidFill>
          <a:schemeClr val="bg2"/>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6858000"/>
          </a:xfrm>
        </p:spPr>
        <p:txBody>
          <a:bodyPr/>
          <a:lstStyle/>
          <a:p>
            <a:r>
              <a:rPr lang="en-US" dirty="0"/>
              <a:t>Drag picture to placeholder or click icon to add</a:t>
            </a:r>
          </a:p>
        </p:txBody>
      </p:sp>
      <p:sp>
        <p:nvSpPr>
          <p:cNvPr id="2" name="Title 1"/>
          <p:cNvSpPr>
            <a:spLocks noGrp="1"/>
          </p:cNvSpPr>
          <p:nvPr>
            <p:ph type="title"/>
          </p:nvPr>
        </p:nvSpPr>
        <p:spPr>
          <a:xfrm>
            <a:off x="228600" y="268225"/>
            <a:ext cx="41148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half-blank area">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41148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blan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508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insight, text, boxes">
    <p:bg>
      <p:bgPr>
        <a:solidFill>
          <a:schemeClr val="bg2"/>
        </a:solidFill>
        <a:effectLst/>
      </p:bgPr>
    </p:bg>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3429000"/>
            <a:ext cx="4572000" cy="342900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pPr/>
              <a:t>‹#›</a:t>
            </a:fld>
            <a:endParaRPr lang="en-US" dirty="0"/>
          </a:p>
        </p:txBody>
      </p:sp>
      <p:sp>
        <p:nvSpPr>
          <p:cNvPr id="12" name="Text Placeholder 11"/>
          <p:cNvSpPr>
            <a:spLocks noGrp="1"/>
          </p:cNvSpPr>
          <p:nvPr>
            <p:ph type="body" sz="quarter" idx="13"/>
          </p:nvPr>
        </p:nvSpPr>
        <p:spPr>
          <a:xfrm>
            <a:off x="228600" y="243842"/>
            <a:ext cx="4114800" cy="400049"/>
          </a:xfrm>
        </p:spPr>
        <p:txBody>
          <a:bodyPr/>
          <a:lstStyle>
            <a:lvl1pPr>
              <a:defRPr sz="1600"/>
            </a:lvl1pPr>
          </a:lstStyle>
          <a:p>
            <a:pPr lvl="0"/>
            <a:r>
              <a:rPr lang="en-US"/>
              <a:t>Click to edit Master text styles</a:t>
            </a:r>
          </a:p>
        </p:txBody>
      </p:sp>
      <p:sp>
        <p:nvSpPr>
          <p:cNvPr id="7" name="Text Placeholder 6"/>
          <p:cNvSpPr>
            <a:spLocks noGrp="1"/>
          </p:cNvSpPr>
          <p:nvPr>
            <p:ph type="body" sz="quarter" idx="14"/>
          </p:nvPr>
        </p:nvSpPr>
        <p:spPr>
          <a:xfrm>
            <a:off x="228600" y="1463041"/>
            <a:ext cx="4114800" cy="4651641"/>
          </a:xfrm>
        </p:spPr>
        <p:txBody>
          <a:bodyPr/>
          <a:lstStyle>
            <a:lvl1pP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6858000" y="0"/>
            <a:ext cx="2286000" cy="342900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3429000"/>
          </a:xfrm>
          <a:solidFill>
            <a:schemeClr val="accent3">
              <a:lumMod val="75000"/>
            </a:schemeClr>
          </a:solidFill>
        </p:spPr>
        <p:txBody>
          <a:bodyPr lIns="228600" tIns="192024" rIns="228600" bIns="228600"/>
          <a:lstStyle>
            <a:lvl1pPr>
              <a:defRPr sz="1400">
                <a:solidFill>
                  <a:schemeClr val="bg2"/>
                </a:solidFill>
              </a:defRPr>
            </a:lvl1pPr>
          </a:lstStyle>
          <a:p>
            <a:pPr lvl="0"/>
            <a:r>
              <a:rPr lang="en-US"/>
              <a:t>Click to edit Master text styles</a:t>
            </a:r>
          </a:p>
        </p:txBody>
      </p:sp>
    </p:spTree>
    <p:custDataLst>
      <p:tags r:id="rId1"/>
    </p:custData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black box) over image(s)">
    <p:bg>
      <p:bgPr>
        <a:solidFill>
          <a:schemeClr val="bg2"/>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itle 5"/>
          <p:cNvSpPr>
            <a:spLocks noGrp="1"/>
          </p:cNvSpPr>
          <p:nvPr>
            <p:ph type="title"/>
          </p:nvPr>
        </p:nvSpPr>
        <p:spPr>
          <a:xfrm>
            <a:off x="0" y="-1"/>
            <a:ext cx="9143999" cy="1720852"/>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
        <p:nvSpPr>
          <p:cNvPr id="8" name="Content Placeholder 7"/>
          <p:cNvSpPr>
            <a:spLocks noGrp="1"/>
          </p:cNvSpPr>
          <p:nvPr>
            <p:ph sz="quarter" idx="12"/>
          </p:nvPr>
        </p:nvSpPr>
        <p:spPr>
          <a:xfrm>
            <a:off x="774500" y="2020679"/>
            <a:ext cx="7594997"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black box) over image(s)">
    <p:bg>
      <p:bgPr>
        <a:solidFill>
          <a:schemeClr val="bg2"/>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21"/>
          </p:nvPr>
        </p:nvSpPr>
        <p:spPr>
          <a:xfrm>
            <a:off x="0" y="0"/>
            <a:ext cx="9144000" cy="6858000"/>
          </a:xfrm>
        </p:spPr>
        <p:txBody>
          <a:bodyPr/>
          <a:lstStyle/>
          <a:p>
            <a:endParaRPr lang="en-US" dirty="0"/>
          </a:p>
        </p:txBody>
      </p:sp>
      <p:sp>
        <p:nvSpPr>
          <p:cNvPr id="7" name="Content Placeholder 6"/>
          <p:cNvSpPr>
            <a:spLocks noGrp="1"/>
          </p:cNvSpPr>
          <p:nvPr>
            <p:ph sz="quarter" idx="19"/>
          </p:nvPr>
        </p:nvSpPr>
        <p:spPr>
          <a:xfrm>
            <a:off x="0" y="3810000"/>
            <a:ext cx="2286000" cy="3048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6" name="Picture 5">
            <a:extLst>
              <a:ext uri="{FF2B5EF4-FFF2-40B4-BE49-F238E27FC236}">
                <a16:creationId xmlns:a16="http://schemas.microsoft.com/office/drawing/2014/main" id="{E218EFB1-0560-4A44-A1D6-082CE6B90E83}"/>
              </a:ext>
            </a:extLst>
          </p:cNvPr>
          <p:cNvPicPr>
            <a:picLocks noChangeAspect="1"/>
          </p:cNvPicPr>
          <p:nvPr userDrawn="1"/>
        </p:nvPicPr>
        <p:blipFill>
          <a:blip r:embed="rId3">
            <a:duotone>
              <a:prstClr val="black"/>
              <a:schemeClr val="accent1">
                <a:tint val="45000"/>
                <a:satMod val="400000"/>
              </a:schemeClr>
            </a:duotone>
          </a:blip>
          <a:stretch>
            <a:fillRect/>
          </a:stretch>
        </p:blipFill>
        <p:spPr>
          <a:xfrm>
            <a:off x="1" y="6240630"/>
            <a:ext cx="1175465" cy="572235"/>
          </a:xfrm>
          <a:prstGeom prst="rect">
            <a:avLst/>
          </a:prstGeom>
        </p:spPr>
      </p:pic>
    </p:spTree>
    <p:custDataLst>
      <p:tags r:id="rId1"/>
    </p:custData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ext (black box) over image(s)">
    <p:bg>
      <p:bgPr>
        <a:solidFill>
          <a:schemeClr val="bg2"/>
        </a:solidFill>
        <a:effectLst/>
      </p:bgPr>
    </p:bg>
    <p:spTree>
      <p:nvGrpSpPr>
        <p:cNvPr id="1" name=""/>
        <p:cNvGrpSpPr/>
        <p:nvPr/>
      </p:nvGrpSpPr>
      <p:grpSpPr>
        <a:xfrm>
          <a:off x="0" y="0"/>
          <a:ext cx="0" cy="0"/>
          <a:chOff x="0" y="0"/>
          <a:chExt cx="0" cy="0"/>
        </a:xfrm>
      </p:grpSpPr>
      <p:sp>
        <p:nvSpPr>
          <p:cNvPr id="8" name="Picture Placeholder 8"/>
          <p:cNvSpPr>
            <a:spLocks noGrp="1"/>
          </p:cNvSpPr>
          <p:nvPr>
            <p:ph type="pic" sz="quarter" idx="21"/>
          </p:nvPr>
        </p:nvSpPr>
        <p:spPr>
          <a:xfrm>
            <a:off x="0" y="0"/>
            <a:ext cx="9144000" cy="6858000"/>
          </a:xfrm>
        </p:spPr>
        <p:txBody>
          <a:bodyPr/>
          <a:lstStyle/>
          <a:p>
            <a:endParaRPr lang="en-US" dirty="0"/>
          </a:p>
        </p:txBody>
      </p:sp>
      <p:sp>
        <p:nvSpPr>
          <p:cNvPr id="7" name="Content Placeholder 6"/>
          <p:cNvSpPr>
            <a:spLocks noGrp="1"/>
          </p:cNvSpPr>
          <p:nvPr>
            <p:ph sz="quarter" idx="19"/>
          </p:nvPr>
        </p:nvSpPr>
        <p:spPr>
          <a:xfrm>
            <a:off x="6858000" y="3810000"/>
            <a:ext cx="2286000" cy="3048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pPr/>
              <a:t>‹#›</a:t>
            </a:fld>
            <a:endParaRPr lang="en-US" dirty="0"/>
          </a:p>
        </p:txBody>
      </p:sp>
    </p:spTree>
    <p:custDataLst>
      <p:tags r:id="rId1"/>
    </p:custData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graph">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41148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228600" y="1463042"/>
            <a:ext cx="1828800" cy="4668593"/>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able">
    <p:bg>
      <p:bgPr>
        <a:solidFill>
          <a:schemeClr val="bg2"/>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228600" y="256033"/>
            <a:ext cx="1828800" cy="5878660"/>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300568"/>
            <a:ext cx="6400800" cy="6129867"/>
          </a:xfrm>
        </p:spPr>
        <p:txBody>
          <a:bodyPr/>
          <a:lstStyle/>
          <a:p>
            <a:r>
              <a:rPr lang="en-US" dirty="0"/>
              <a:t>Click icon to add table</a:t>
            </a:r>
          </a:p>
        </p:txBody>
      </p:sp>
    </p:spTree>
    <p:custDataLst>
      <p:tags r:id="rId1"/>
    </p:custData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quote">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5"/>
            <a:ext cx="5187462" cy="6027740"/>
          </a:xfrm>
        </p:spPr>
        <p:txBody>
          <a:bodyPr/>
          <a:lstStyle>
            <a:lvl1pPr marL="117472" indent="-117472">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with footer)">
    <p:bg>
      <p:bgPr>
        <a:solidFill>
          <a:schemeClr val="bg2"/>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a:xfrm>
            <a:off x="950976" y="450575"/>
            <a:ext cx="7297530" cy="5473148"/>
          </a:xfrm>
        </p:spPr>
        <p:txBody>
          <a:bodyPr/>
          <a:lstStyle/>
          <a:p>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228600" y="1524000"/>
            <a:ext cx="4114800" cy="4779264"/>
          </a:xfrm>
        </p:spPr>
        <p:txBody>
          <a:bodyPr/>
          <a:lstStyle>
            <a:lvl1pPr marL="0" indent="0">
              <a:spcBef>
                <a:spcPts val="0"/>
              </a:spcBef>
              <a:tabLst>
                <a:tab pos="3940076" algn="dec"/>
              </a:tabLst>
              <a:defRPr sz="1100"/>
            </a:lvl1pPr>
            <a:lvl2pPr marL="173034" indent="-173034">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189" rtl="0" eaLnBrk="1" fontAlgn="auto" latinLnBrk="0" hangingPunct="1">
              <a:lnSpc>
                <a:spcPct val="100000"/>
              </a:lnSpc>
              <a:spcBef>
                <a:spcPts val="0"/>
              </a:spcBef>
              <a:spcAft>
                <a:spcPts val="0"/>
              </a:spcAft>
              <a:buClrTx/>
              <a:buSzTx/>
              <a:buFont typeface="Arial"/>
              <a:buNone/>
              <a:tabLst>
                <a:tab pos="4023260" algn="r"/>
              </a:tabLst>
              <a:defRPr/>
            </a:pPr>
            <a:r>
              <a:rPr lang="en-US"/>
              <a:t>Click to edit Master text styles</a:t>
            </a:r>
          </a:p>
        </p:txBody>
      </p:sp>
    </p:spTree>
    <p:custDataLst>
      <p:tags r:id="rId1"/>
    </p:custData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ibm sign-off">
    <p:bg>
      <p:bgPr>
        <a:solidFill>
          <a:schemeClr val="bg2"/>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5" name="Picture 4" descr="ibm_gry.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22775" y="2916935"/>
            <a:ext cx="1303020" cy="704388"/>
          </a:xfrm>
          <a:prstGeom prst="rect">
            <a:avLst/>
          </a:prstGeom>
        </p:spPr>
      </p:pic>
    </p:spTree>
    <p:custDataLst>
      <p:tags r:id="rId1"/>
    </p:custData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1_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Tree>
    <p:custDataLst>
      <p:tags r:id="rId1"/>
    </p:custDataLst>
    <p:extLst>
      <p:ext uri="{BB962C8B-B14F-4D97-AF65-F5344CB8AC3E}">
        <p14:creationId xmlns:p14="http://schemas.microsoft.com/office/powerpoint/2010/main" val="199723137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title, text">
    <p:spTree>
      <p:nvGrpSpPr>
        <p:cNvPr id="1" name=""/>
        <p:cNvGrpSpPr/>
        <p:nvPr/>
      </p:nvGrpSpPr>
      <p:grpSpPr>
        <a:xfrm>
          <a:off x="0" y="0"/>
          <a:ext cx="0" cy="0"/>
          <a:chOff x="0" y="0"/>
          <a:chExt cx="0" cy="0"/>
        </a:xfrm>
      </p:grpSpPr>
      <p:sp>
        <p:nvSpPr>
          <p:cNvPr id="2" name="Title 1"/>
          <p:cNvSpPr>
            <a:spLocks noGrp="1"/>
          </p:cNvSpPr>
          <p:nvPr>
            <p:ph type="title"/>
          </p:nvPr>
        </p:nvSpPr>
        <p:spPr>
          <a:xfrm>
            <a:off x="210312" y="268225"/>
            <a:ext cx="4142232" cy="5726176"/>
          </a:xfrm>
        </p:spPr>
        <p:txBody>
          <a:bodyPr/>
          <a:lstStyle/>
          <a:p>
            <a:r>
              <a:rPr lang="en-US"/>
              <a:t>Click </a:t>
            </a:r>
            <a:r>
              <a:rPr lang="en-US" dirty="0"/>
              <a:t>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268225"/>
            <a:ext cx="4123944" cy="5726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6460744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title, text (dark background)">
    <p:spTree>
      <p:nvGrpSpPr>
        <p:cNvPr id="1" name=""/>
        <p:cNvGrpSpPr/>
        <p:nvPr/>
      </p:nvGrpSpPr>
      <p:grpSpPr>
        <a:xfrm>
          <a:off x="0" y="0"/>
          <a:ext cx="0" cy="0"/>
          <a:chOff x="0" y="0"/>
          <a:chExt cx="0" cy="0"/>
        </a:xfrm>
      </p:grpSpPr>
      <p:sp>
        <p:nvSpPr>
          <p:cNvPr id="8" name="Rectangle 7"/>
          <p:cNvSpPr/>
          <p:nvPr userDrawn="1"/>
        </p:nvSpPr>
        <p:spPr>
          <a:xfrm>
            <a:off x="4572000" y="0"/>
            <a:ext cx="4572000" cy="6858000"/>
          </a:xfrm>
          <a:prstGeom prst="rect">
            <a:avLst/>
          </a:prstGeom>
          <a:solidFill>
            <a:schemeClr val="tx1"/>
          </a:solidFill>
        </p:spPr>
        <p:txBody>
          <a:bodyPr wrap="square" lIns="0" tIns="0" rIns="0" bIns="0" rtlCol="0" anchor="ctr">
            <a:noAutofit/>
          </a:bodyPr>
          <a:lstStyle/>
          <a:p>
            <a:pPr algn="ctr"/>
            <a:endParaRPr lang="en-US" sz="1199" dirty="0">
              <a:solidFill>
                <a:srgbClr val="FFFFFF"/>
              </a:solidFill>
              <a:latin typeface="Arial"/>
              <a:cs typeface="Arial"/>
            </a:endParaRPr>
          </a:p>
        </p:txBody>
      </p:sp>
      <p:sp>
        <p:nvSpPr>
          <p:cNvPr id="2" name="Title 1"/>
          <p:cNvSpPr>
            <a:spLocks noGrp="1"/>
          </p:cNvSpPr>
          <p:nvPr>
            <p:ph type="title"/>
          </p:nvPr>
        </p:nvSpPr>
        <p:spPr>
          <a:xfrm>
            <a:off x="210312" y="268225"/>
            <a:ext cx="4142164" cy="572617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268225"/>
            <a:ext cx="4123944" cy="5726176"/>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3858342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EA346AF-CBF3-FF43-8D79-36C44E797FB2}"/>
              </a:ext>
            </a:extLst>
          </p:cNvPr>
          <p:cNvSpPr/>
          <p:nvPr userDrawn="1"/>
        </p:nvSpPr>
        <p:spPr>
          <a:xfrm>
            <a:off x="0" y="3413760"/>
            <a:ext cx="9144000" cy="3444240"/>
          </a:xfrm>
          <a:prstGeom prst="rect">
            <a:avLst/>
          </a:prstGeom>
          <a:solidFill>
            <a:schemeClr val="accent1"/>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2" name="Title 1"/>
          <p:cNvSpPr>
            <a:spLocks noGrp="1"/>
          </p:cNvSpPr>
          <p:nvPr>
            <p:ph type="title"/>
          </p:nvPr>
        </p:nvSpPr>
        <p:spPr>
          <a:xfrm>
            <a:off x="210312" y="265103"/>
            <a:ext cx="4142232" cy="5741081"/>
          </a:xfrm>
        </p:spPr>
        <p:txBody>
          <a:bodyPr/>
          <a:lstStyle>
            <a:lvl1pPr>
              <a:lnSpc>
                <a:spcPct val="90000"/>
              </a:lnSpc>
              <a:spcAft>
                <a:spcPts val="0"/>
              </a:spcAft>
              <a:defRPr>
                <a:solidFill>
                  <a:schemeClr val="tx1"/>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0C46DC7D-39A8-7042-AFAF-E1F61B5887D1}"/>
              </a:ext>
            </a:extLst>
          </p:cNvPr>
          <p:cNvPicPr>
            <a:picLocks noChangeAspect="1"/>
          </p:cNvPicPr>
          <p:nvPr userDrawn="1"/>
        </p:nvPicPr>
        <p:blipFill>
          <a:blip r:embed="rId2"/>
          <a:stretch>
            <a:fillRect/>
          </a:stretch>
        </p:blipFill>
        <p:spPr>
          <a:xfrm>
            <a:off x="8556519" y="6360876"/>
            <a:ext cx="378756" cy="200128"/>
          </a:xfrm>
          <a:prstGeom prst="rect">
            <a:avLst/>
          </a:prstGeom>
        </p:spPr>
      </p:pic>
      <p:pic>
        <p:nvPicPr>
          <p:cNvPr id="4" name="Picture 3">
            <a:extLst>
              <a:ext uri="{FF2B5EF4-FFF2-40B4-BE49-F238E27FC236}">
                <a16:creationId xmlns:a16="http://schemas.microsoft.com/office/drawing/2014/main" id="{57DDD23E-3E28-DB4D-80F3-CA1EDE3D0B01}"/>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228597" y="6360876"/>
            <a:ext cx="1415548" cy="261720"/>
          </a:xfrm>
          <a:prstGeom prst="rect">
            <a:avLst/>
          </a:prstGeom>
        </p:spPr>
      </p:pic>
    </p:spTree>
    <p:extLst>
      <p:ext uri="{BB962C8B-B14F-4D97-AF65-F5344CB8AC3E}">
        <p14:creationId xmlns:p14="http://schemas.microsoft.com/office/powerpoint/2010/main" val="158289738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677243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106680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1658112"/>
            <a:ext cx="4123944" cy="4336288"/>
          </a:xfrm>
        </p:spPr>
        <p:txBody>
          <a:bodyPr/>
          <a:lstStyle>
            <a:lvl1pPr>
              <a:spcBef>
                <a:spcPts val="0"/>
              </a:spcBef>
              <a:spcAft>
                <a:spcPts val="600"/>
              </a:spcAft>
              <a:defRPr/>
            </a:lvl1pPr>
            <a:lvl2pPr marL="0" indent="0">
              <a:spcBef>
                <a:spcPts val="0"/>
              </a:spcBef>
              <a:spcAft>
                <a:spcPts val="600"/>
              </a:spcAft>
              <a:buNone/>
              <a:defRPr/>
            </a:lvl2pPr>
            <a:lvl3pPr marL="201607" indent="0">
              <a:buNone/>
              <a:defRPr/>
            </a:lvl3pPr>
            <a:lvl4pPr marL="434964" indent="0">
              <a:buNone/>
              <a:defRPr/>
            </a:lvl4pPr>
            <a:lvl5pPr marL="63180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19456" y="1658112"/>
            <a:ext cx="4123944" cy="4336288"/>
          </a:xfrm>
        </p:spPr>
        <p:txBody>
          <a:bodyPr/>
          <a:lstStyle>
            <a:lvl1pPr>
              <a:spcBef>
                <a:spcPts val="0"/>
              </a:spcBef>
              <a:spcAft>
                <a:spcPts val="600"/>
              </a:spcAft>
              <a:defRPr/>
            </a:lvl1pPr>
            <a:lvl2pPr marL="0" indent="0">
              <a:spcBef>
                <a:spcPts val="0"/>
              </a:spcBef>
              <a:spcAft>
                <a:spcPts val="600"/>
              </a:spcAft>
              <a:buNone/>
              <a:defRPr/>
            </a:lvl2pPr>
            <a:lvl3pPr marL="201607" indent="0">
              <a:buNone/>
              <a:defRPr/>
            </a:lvl3pPr>
            <a:lvl4pPr marL="434964" indent="0">
              <a:buNone/>
              <a:defRPr/>
            </a:lvl4pPr>
            <a:lvl5pPr marL="63180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572395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19456" y="235635"/>
            <a:ext cx="4133088" cy="1072896"/>
          </a:xfrm>
        </p:spPr>
        <p:txBody>
          <a:bodyPr/>
          <a:lstStyle>
            <a:lvl1pPr>
              <a:lnSpc>
                <a:spcPts val="2400"/>
              </a:lnSpc>
              <a:spcAft>
                <a:spcPts val="1200"/>
              </a:spcAft>
              <a:defRPr sz="18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37160" y="1659940"/>
            <a:ext cx="4206240" cy="4323067"/>
          </a:xfrm>
        </p:spPr>
        <p:txBody>
          <a:bodyPr/>
          <a:lstStyle>
            <a:lvl1pPr>
              <a:lnSpc>
                <a:spcPts val="9600"/>
              </a:lnSpc>
              <a:spcAft>
                <a:spcPts val="0"/>
              </a:spcAft>
              <a:defRPr sz="9600" b="0" i="0">
                <a:latin typeface="IBM Plex Mono Light" panose="020B0409050000000000" pitchFamily="49" charset="77"/>
              </a:defRPr>
            </a:lvl1pPr>
          </a:lstStyle>
          <a:p>
            <a:pPr lvl="0"/>
            <a:r>
              <a:rPr lang="en-US"/>
              <a:t>Click to edit Master text styles</a:t>
            </a:r>
          </a:p>
        </p:txBody>
      </p:sp>
    </p:spTree>
    <p:extLst>
      <p:ext uri="{BB962C8B-B14F-4D97-AF65-F5344CB8AC3E}">
        <p14:creationId xmlns:p14="http://schemas.microsoft.com/office/powerpoint/2010/main" val="2105266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text (two column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12791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8" name="Text Placeholder 7"/>
          <p:cNvSpPr>
            <a:spLocks noGrp="1"/>
          </p:cNvSpPr>
          <p:nvPr>
            <p:ph type="body" sz="quarter" idx="12"/>
          </p:nvPr>
        </p:nvSpPr>
        <p:spPr>
          <a:xfrm>
            <a:off x="228600" y="1499618"/>
            <a:ext cx="4114800" cy="4781127"/>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4800600" y="1499618"/>
            <a:ext cx="4114800" cy="4781127"/>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7" name="Picture Placeholder 6"/>
          <p:cNvSpPr>
            <a:spLocks noGrp="1"/>
          </p:cNvSpPr>
          <p:nvPr>
            <p:ph type="pic" sz="quarter" idx="13"/>
          </p:nvPr>
        </p:nvSpPr>
        <p:spPr>
          <a:xfrm>
            <a:off x="4572000" y="0"/>
            <a:ext cx="4572000" cy="6858000"/>
          </a:xfrm>
        </p:spPr>
        <p:txBody>
          <a:bodyPr lIns="91440" tIns="91440" rIns="91440" bIns="91440"/>
          <a:lstStyle>
            <a:lvl1pPr>
              <a:defRPr baseline="0"/>
            </a:lvl1pPr>
          </a:lstStyle>
          <a:p>
            <a:r>
              <a:rPr lang="en-US" dirty="0"/>
              <a:t>Click icon to add picture</a:t>
            </a:r>
          </a:p>
        </p:txBody>
      </p:sp>
      <p:sp>
        <p:nvSpPr>
          <p:cNvPr id="2" name="Title 1"/>
          <p:cNvSpPr>
            <a:spLocks noGrp="1"/>
          </p:cNvSpPr>
          <p:nvPr>
            <p:ph type="title"/>
          </p:nvPr>
        </p:nvSpPr>
        <p:spPr>
          <a:xfrm>
            <a:off x="219456" y="235635"/>
            <a:ext cx="4133088" cy="1072896"/>
          </a:xfrm>
        </p:spPr>
        <p:txBody>
          <a:bodyPr/>
          <a:lstStyle>
            <a:lvl1pPr>
              <a:lnSpc>
                <a:spcPts val="2400"/>
              </a:lnSpc>
              <a:spcAft>
                <a:spcPts val="1200"/>
              </a:spcAft>
              <a:defRPr sz="18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37160" y="1659940"/>
            <a:ext cx="4206240" cy="4323067"/>
          </a:xfrm>
        </p:spPr>
        <p:txBody>
          <a:bodyPr/>
          <a:lstStyle>
            <a:lvl1pPr>
              <a:lnSpc>
                <a:spcPts val="9600"/>
              </a:lnSpc>
              <a:spcAft>
                <a:spcPts val="0"/>
              </a:spcAft>
              <a:defRPr sz="9600" b="0" i="0">
                <a:latin typeface="IBM Plex Mono Light" panose="020B0409050000000000" pitchFamily="49" charset="77"/>
              </a:defRPr>
            </a:lvl1pPr>
          </a:lstStyle>
          <a:p>
            <a:pPr lvl="0"/>
            <a:r>
              <a:rPr lang="en-US"/>
              <a:t>Click to edit Master text styles</a:t>
            </a:r>
          </a:p>
        </p:txBody>
      </p:sp>
    </p:spTree>
    <p:extLst>
      <p:ext uri="{BB962C8B-B14F-4D97-AF65-F5344CB8AC3E}">
        <p14:creationId xmlns:p14="http://schemas.microsoft.com/office/powerpoint/2010/main" val="58238644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137160" y="231650"/>
            <a:ext cx="8778172" cy="5735751"/>
          </a:xfrm>
        </p:spPr>
        <p:txBody>
          <a:bodyPr/>
          <a:lstStyle>
            <a:lvl1pPr>
              <a:lnSpc>
                <a:spcPts val="9600"/>
              </a:lnSpc>
              <a:spcAft>
                <a:spcPts val="0"/>
              </a:spcAft>
              <a:defRPr sz="9600" b="0" i="0">
                <a:latin typeface="IBM Plex Mono Light" panose="020B0409050000000000" pitchFamily="49" charset="77"/>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75770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5562534" cy="5760360"/>
          </a:xfrm>
        </p:spPr>
        <p:txBody>
          <a:bodyPr/>
          <a:lstStyle>
            <a:lvl1pPr>
              <a:spcAft>
                <a:spcPts val="1800"/>
              </a:spcAft>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25504271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5760360"/>
          </a:xfrm>
        </p:spPr>
        <p:txBody>
          <a:bodyPr/>
          <a:lstStyle>
            <a:lvl1pPr>
              <a:spcAft>
                <a:spcPts val="1800"/>
              </a:spcAft>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268224"/>
            <a:ext cx="4123944"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086378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1658112"/>
            <a:ext cx="4123876"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19456" y="1658112"/>
            <a:ext cx="4123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8463849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1658112"/>
            <a:ext cx="4123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6"/>
          <p:cNvSpPr>
            <a:spLocks noGrp="1"/>
          </p:cNvSpPr>
          <p:nvPr>
            <p:ph sz="quarter" idx="13"/>
          </p:nvPr>
        </p:nvSpPr>
        <p:spPr>
          <a:xfrm>
            <a:off x="210312" y="1621536"/>
            <a:ext cx="4142232" cy="4372864"/>
          </a:xfrm>
        </p:spPr>
        <p:txBody>
          <a:bodyPr/>
          <a:lstStyle>
            <a:lvl1pPr>
              <a:lnSpc>
                <a:spcPts val="2800"/>
              </a:lnSpc>
              <a:spcAft>
                <a:spcPts val="1800"/>
              </a:spcAft>
              <a:defRPr sz="2400"/>
            </a:lvl1pPr>
          </a:lstStyle>
          <a:p>
            <a:pPr lvl="0"/>
            <a:r>
              <a:rPr lang="en-US"/>
              <a:t>Click to edit Master text styles</a:t>
            </a:r>
          </a:p>
        </p:txBody>
      </p:sp>
    </p:spTree>
    <p:extLst>
      <p:ext uri="{BB962C8B-B14F-4D97-AF65-F5344CB8AC3E}">
        <p14:creationId xmlns:p14="http://schemas.microsoft.com/office/powerpoint/2010/main" val="29014221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19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505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p:nvPr>
        </p:nvSpPr>
        <p:spPr>
          <a:xfrm>
            <a:off x="4791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5"/>
          </p:nvPr>
        </p:nvSpPr>
        <p:spPr>
          <a:xfrm>
            <a:off x="7077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3836940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4572000" y="0"/>
            <a:ext cx="4572000" cy="6858000"/>
          </a:xfrm>
        </p:spPr>
        <p:txBody>
          <a:bodyPr lIns="91440" tIns="91440" rIns="91440" bIns="91440"/>
          <a:lstStyle/>
          <a:p>
            <a:r>
              <a:rPr lang="en-US" dirty="0"/>
              <a:t>Click icon to add picture</a:t>
            </a:r>
          </a:p>
        </p:txBody>
      </p:sp>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19456" y="1658112"/>
            <a:ext cx="4123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1186459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268224"/>
            <a:ext cx="1837944"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3"/>
          </p:nvPr>
        </p:nvSpPr>
        <p:spPr>
          <a:xfrm>
            <a:off x="7077456" y="268224"/>
            <a:ext cx="1837944"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683915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text (light background)">
    <p:spTree>
      <p:nvGrpSpPr>
        <p:cNvPr id="1" name=""/>
        <p:cNvGrpSpPr/>
        <p:nvPr/>
      </p:nvGrpSpPr>
      <p:grpSpPr>
        <a:xfrm>
          <a:off x="0" y="0"/>
          <a:ext cx="0" cy="0"/>
          <a:chOff x="0" y="0"/>
          <a:chExt cx="0" cy="0"/>
        </a:xfrm>
      </p:grpSpPr>
      <p:sp>
        <p:nvSpPr>
          <p:cNvPr id="8" name="Rectangle 7"/>
          <p:cNvSpPr/>
          <p:nvPr userDrawn="1"/>
        </p:nvSpPr>
        <p:spPr>
          <a:xfrm>
            <a:off x="4572000" y="0"/>
            <a:ext cx="4572000" cy="6858000"/>
          </a:xfrm>
          <a:prstGeom prst="rect">
            <a:avLst/>
          </a:prstGeom>
          <a:solidFill>
            <a:schemeClr val="tx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2" name="Title 1"/>
          <p:cNvSpPr>
            <a:spLocks noGrp="1"/>
          </p:cNvSpPr>
          <p:nvPr>
            <p:ph type="title"/>
          </p:nvPr>
        </p:nvSpPr>
        <p:spPr>
          <a:xfrm>
            <a:off x="210312" y="234040"/>
            <a:ext cx="4142164"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buClr>
                <a:schemeClr val="tx1"/>
              </a:buClr>
              <a:defRPr>
                <a:solidFill>
                  <a:schemeClr val="tx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4791456" y="268224"/>
            <a:ext cx="4123944" cy="572617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996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268224"/>
            <a:ext cx="4114800" cy="6695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dirty="0"/>
          </a:p>
        </p:txBody>
      </p:sp>
      <p:sp>
        <p:nvSpPr>
          <p:cNvPr id="6" name="Content Placeholder 5"/>
          <p:cNvSpPr>
            <a:spLocks noGrp="1"/>
          </p:cNvSpPr>
          <p:nvPr>
            <p:ph sz="quarter" idx="12"/>
          </p:nvPr>
        </p:nvSpPr>
        <p:spPr>
          <a:xfrm>
            <a:off x="228600" y="1327359"/>
            <a:ext cx="4114800" cy="4916809"/>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488866"/>
            <a:ext cx="4114800" cy="4755303"/>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4572000" y="0"/>
            <a:ext cx="4572000" cy="6858000"/>
          </a:xfrm>
        </p:spPr>
        <p:txBody>
          <a:bodyPr lIns="91440" tIns="91440" rIns="91440" bIns="91440"/>
          <a:lstStyle/>
          <a:p>
            <a:r>
              <a:rPr lang="en-US" dirty="0"/>
              <a:t>Click icon to add picture</a:t>
            </a:r>
          </a:p>
        </p:txBody>
      </p:sp>
      <p:sp>
        <p:nvSpPr>
          <p:cNvPr id="2" name="Title 1"/>
          <p:cNvSpPr>
            <a:spLocks noGrp="1"/>
          </p:cNvSpPr>
          <p:nvPr>
            <p:ph type="title"/>
          </p:nvPr>
        </p:nvSpPr>
        <p:spPr>
          <a:xfrm>
            <a:off x="210312" y="234040"/>
            <a:ext cx="4142232"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1523556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0049135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7368377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9" name="Content Placeholder 5"/>
          <p:cNvSpPr>
            <a:spLocks noGrp="1"/>
          </p:cNvSpPr>
          <p:nvPr>
            <p:ph sz="quarter" idx="17"/>
          </p:nvPr>
        </p:nvSpPr>
        <p:spPr>
          <a:xfrm>
            <a:off x="4572000" y="0"/>
            <a:ext cx="4572000" cy="3429000"/>
          </a:xfrm>
          <a:solidFill>
            <a:schemeClr val="accent1"/>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12" name="Content Placeholder 13"/>
          <p:cNvSpPr>
            <a:spLocks noGrp="1"/>
          </p:cNvSpPr>
          <p:nvPr>
            <p:ph sz="quarter" idx="19"/>
          </p:nvPr>
        </p:nvSpPr>
        <p:spPr>
          <a:xfrm>
            <a:off x="4572000" y="3426883"/>
            <a:ext cx="4572000" cy="3431116"/>
          </a:xfrm>
          <a:solidFill>
            <a:schemeClr val="accent1"/>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2" name="Title 1"/>
          <p:cNvSpPr>
            <a:spLocks noGrp="1"/>
          </p:cNvSpPr>
          <p:nvPr>
            <p:ph type="title"/>
          </p:nvPr>
        </p:nvSpPr>
        <p:spPr>
          <a:xfrm>
            <a:off x="210312" y="234040"/>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19456" y="1658112"/>
            <a:ext cx="4123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8366157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6" name="Content Placeholder 5"/>
          <p:cNvSpPr>
            <a:spLocks noGrp="1"/>
          </p:cNvSpPr>
          <p:nvPr>
            <p:ph sz="quarter" idx="17"/>
          </p:nvPr>
        </p:nvSpPr>
        <p:spPr>
          <a:xfrm>
            <a:off x="4572000" y="0"/>
            <a:ext cx="2286000" cy="3429000"/>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2" name="Title 1"/>
          <p:cNvSpPr>
            <a:spLocks noGrp="1"/>
          </p:cNvSpPr>
          <p:nvPr>
            <p:ph type="title"/>
          </p:nvPr>
        </p:nvSpPr>
        <p:spPr>
          <a:xfrm>
            <a:off x="0" y="-1"/>
            <a:ext cx="4572000" cy="3429001"/>
          </a:xfrm>
          <a:solidFill>
            <a:schemeClr val="bg1"/>
          </a:solidFill>
        </p:spPr>
        <p:txBody>
          <a:bodyPr lIns="210312" tIns="173736" rIns="228600" bIns="228600"/>
          <a:lstStyle>
            <a:lvl1pPr>
              <a:lnSpc>
                <a:spcPts val="2800"/>
              </a:lnSpc>
              <a:defRPr>
                <a:solidFill>
                  <a:schemeClr val="tx1"/>
                </a:solidFill>
              </a:defRPr>
            </a:lvl1pPr>
          </a:lstStyle>
          <a:p>
            <a:r>
              <a:rPr lang="en-US"/>
              <a:t>Click to edit Master title style</a:t>
            </a:r>
            <a:endParaRPr lang="en-US" dirty="0"/>
          </a:p>
        </p:txBody>
      </p:sp>
      <p:sp>
        <p:nvSpPr>
          <p:cNvPr id="11" name="Content Placeholder 10"/>
          <p:cNvSpPr>
            <a:spLocks noGrp="1"/>
          </p:cNvSpPr>
          <p:nvPr>
            <p:ph sz="quarter" idx="18"/>
          </p:nvPr>
        </p:nvSpPr>
        <p:spPr>
          <a:xfrm>
            <a:off x="6858000" y="0"/>
            <a:ext cx="2286000" cy="3429000"/>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4" name="Content Placeholder 13"/>
          <p:cNvSpPr>
            <a:spLocks noGrp="1"/>
          </p:cNvSpPr>
          <p:nvPr>
            <p:ph sz="quarter" idx="19"/>
          </p:nvPr>
        </p:nvSpPr>
        <p:spPr>
          <a:xfrm>
            <a:off x="4572000" y="3426883"/>
            <a:ext cx="4572000" cy="3431116"/>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7" name="Content Placeholder 6"/>
          <p:cNvSpPr>
            <a:spLocks noGrp="1"/>
          </p:cNvSpPr>
          <p:nvPr>
            <p:ph sz="quarter" idx="20"/>
          </p:nvPr>
        </p:nvSpPr>
        <p:spPr>
          <a:xfrm>
            <a:off x="0" y="3426883"/>
            <a:ext cx="4572000" cy="3431116"/>
          </a:xfrm>
          <a:solidFill>
            <a:schemeClr val="bg1"/>
          </a:solidFill>
        </p:spPr>
        <p:txBody>
          <a:bodyPr lIns="219456" tIns="201168" rIns="228600" bIns="228600"/>
          <a:lstStyle>
            <a:lvl1pPr>
              <a:defRPr>
                <a:solidFill>
                  <a:schemeClr val="tx1"/>
                </a:solidFill>
              </a:defRPr>
            </a:lvl1pPr>
          </a:lstStyle>
          <a:p>
            <a:pPr lvl="0"/>
            <a:r>
              <a:rPr lang="en-US"/>
              <a:t>Click to edit Master text styles</a:t>
            </a:r>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03343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9" name="Content Placeholder 5"/>
          <p:cNvSpPr>
            <a:spLocks noGrp="1"/>
          </p:cNvSpPr>
          <p:nvPr>
            <p:ph sz="quarter" idx="17"/>
          </p:nvPr>
        </p:nvSpPr>
        <p:spPr>
          <a:xfrm>
            <a:off x="4572000" y="3426884"/>
            <a:ext cx="2286000" cy="3431117"/>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0" name="Content Placeholder 10"/>
          <p:cNvSpPr>
            <a:spLocks noGrp="1"/>
          </p:cNvSpPr>
          <p:nvPr>
            <p:ph sz="quarter" idx="18"/>
          </p:nvPr>
        </p:nvSpPr>
        <p:spPr>
          <a:xfrm>
            <a:off x="6858000" y="3426884"/>
            <a:ext cx="2286000" cy="3431117"/>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2" name="Content Placeholder 13"/>
          <p:cNvSpPr>
            <a:spLocks noGrp="1"/>
          </p:cNvSpPr>
          <p:nvPr>
            <p:ph sz="quarter" idx="19"/>
          </p:nvPr>
        </p:nvSpPr>
        <p:spPr>
          <a:xfrm>
            <a:off x="2286001" y="3426883"/>
            <a:ext cx="2286000" cy="3431116"/>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3" name="Content Placeholder 6"/>
          <p:cNvSpPr>
            <a:spLocks noGrp="1"/>
          </p:cNvSpPr>
          <p:nvPr>
            <p:ph sz="quarter" idx="20"/>
          </p:nvPr>
        </p:nvSpPr>
        <p:spPr>
          <a:xfrm>
            <a:off x="0" y="3426883"/>
            <a:ext cx="2286000" cy="3431116"/>
          </a:xfrm>
          <a:solidFill>
            <a:schemeClr val="accent2"/>
          </a:solidFill>
        </p:spPr>
        <p:txBody>
          <a:bodyPr lIns="219456" tIns="201168" rIns="228600" bIns="228600"/>
          <a:lstStyle>
            <a:lvl1pPr>
              <a:defRPr>
                <a:solidFill>
                  <a:schemeClr val="tx1"/>
                </a:solidFill>
              </a:defRPr>
            </a:lvl1pPr>
          </a:lstStyle>
          <a:p>
            <a:pPr lvl="0"/>
            <a:r>
              <a:rPr lang="en-US"/>
              <a:t>Click to edit Master text styles</a:t>
            </a:r>
          </a:p>
        </p:txBody>
      </p:sp>
      <p:sp>
        <p:nvSpPr>
          <p:cNvPr id="2" name="Title 1"/>
          <p:cNvSpPr>
            <a:spLocks noGrp="1"/>
          </p:cNvSpPr>
          <p:nvPr>
            <p:ph type="title"/>
          </p:nvPr>
        </p:nvSpPr>
        <p:spPr>
          <a:xfrm>
            <a:off x="0" y="-1"/>
            <a:ext cx="9144000" cy="3425951"/>
          </a:xfrm>
          <a:solidFill>
            <a:schemeClr val="bg1"/>
          </a:solidFill>
        </p:spPr>
        <p:txBody>
          <a:bodyPr lIns="182880" tIns="137160" rIns="228600" bIns="228600"/>
          <a:lstStyle>
            <a:lvl1pPr>
              <a:lnSpc>
                <a:spcPts val="5400"/>
              </a:lnSpc>
              <a:defRPr sz="48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grpSp>
        <p:nvGrpSpPr>
          <p:cNvPr id="11" name="Group 10">
            <a:extLst>
              <a:ext uri="{FF2B5EF4-FFF2-40B4-BE49-F238E27FC236}">
                <a16:creationId xmlns:a16="http://schemas.microsoft.com/office/drawing/2014/main" id="{9FBC05E3-BFBC-1042-908B-8935A5D68AAE}"/>
              </a:ext>
            </a:extLst>
          </p:cNvPr>
          <p:cNvGrpSpPr/>
          <p:nvPr userDrawn="1"/>
        </p:nvGrpSpPr>
        <p:grpSpPr>
          <a:xfrm>
            <a:off x="4589092" y="3707364"/>
            <a:ext cx="2260362" cy="2287037"/>
            <a:chOff x="4572000" y="242596"/>
            <a:chExt cx="2260362" cy="4253204"/>
          </a:xfrm>
        </p:grpSpPr>
        <p:cxnSp>
          <p:nvCxnSpPr>
            <p:cNvPr id="14" name="Straight Connector 13">
              <a:extLst>
                <a:ext uri="{FF2B5EF4-FFF2-40B4-BE49-F238E27FC236}">
                  <a16:creationId xmlns:a16="http://schemas.microsoft.com/office/drawing/2014/main" id="{7C410B0C-22E6-104D-A9BD-979C9F181A02}"/>
                </a:ext>
              </a:extLst>
            </p:cNvPr>
            <p:cNvCxnSpPr>
              <a:cxnSpLocks/>
            </p:cNvCxnSpPr>
            <p:nvPr/>
          </p:nvCxnSpPr>
          <p:spPr bwMode="auto">
            <a:xfrm>
              <a:off x="4572000" y="242596"/>
              <a:ext cx="0" cy="4253204"/>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BA626806-2181-514D-959F-CA9B19E77D8E}"/>
                </a:ext>
              </a:extLst>
            </p:cNvPr>
            <p:cNvCxnSpPr>
              <a:cxnSpLocks/>
            </p:cNvCxnSpPr>
            <p:nvPr/>
          </p:nvCxnSpPr>
          <p:spPr bwMode="auto">
            <a:xfrm>
              <a:off x="6832362" y="242596"/>
              <a:ext cx="0" cy="4253204"/>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cxnSp>
        <p:nvCxnSpPr>
          <p:cNvPr id="16" name="Straight Connector 15">
            <a:extLst>
              <a:ext uri="{FF2B5EF4-FFF2-40B4-BE49-F238E27FC236}">
                <a16:creationId xmlns:a16="http://schemas.microsoft.com/office/drawing/2014/main" id="{665B14B5-A411-9F4C-8DC1-E71FB09456B7}"/>
              </a:ext>
            </a:extLst>
          </p:cNvPr>
          <p:cNvCxnSpPr>
            <a:cxnSpLocks/>
          </p:cNvCxnSpPr>
          <p:nvPr userDrawn="1"/>
        </p:nvCxnSpPr>
        <p:spPr bwMode="auto">
          <a:xfrm>
            <a:off x="2303091" y="3707364"/>
            <a:ext cx="0" cy="2287037"/>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78525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white box) over image(s)">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a:xfrm>
            <a:off x="0" y="1718734"/>
            <a:ext cx="9144000" cy="5139267"/>
          </a:xfrm>
        </p:spPr>
        <p:txBody>
          <a:bodyPr lIns="91440" tIns="91440" rIns="91440" bIns="91440"/>
          <a:lstStyle/>
          <a:p>
            <a:r>
              <a:rPr lang="en-US" dirty="0"/>
              <a:t>Click icon to add picture</a:t>
            </a:r>
          </a:p>
        </p:txBody>
      </p:sp>
      <p:sp>
        <p:nvSpPr>
          <p:cNvPr id="2" name="Title 1"/>
          <p:cNvSpPr>
            <a:spLocks noGrp="1"/>
          </p:cNvSpPr>
          <p:nvPr>
            <p:ph type="title"/>
          </p:nvPr>
        </p:nvSpPr>
        <p:spPr>
          <a:xfrm>
            <a:off x="0" y="1"/>
            <a:ext cx="9144000" cy="1718733"/>
          </a:xfrm>
          <a:solidFill>
            <a:schemeClr val="bg1"/>
          </a:solidFill>
        </p:spPr>
        <p:txBody>
          <a:bodyPr lIns="210312" tIns="173736" rIns="228600" bIns="228600"/>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8296731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ext (white box) over image(s)">
    <p:spTree>
      <p:nvGrpSpPr>
        <p:cNvPr id="1" name=""/>
        <p:cNvGrpSpPr/>
        <p:nvPr/>
      </p:nvGrpSpPr>
      <p:grpSpPr>
        <a:xfrm>
          <a:off x="0" y="0"/>
          <a:ext cx="0" cy="0"/>
          <a:chOff x="0" y="0"/>
          <a:chExt cx="0" cy="0"/>
        </a:xfrm>
      </p:grpSpPr>
      <p:sp>
        <p:nvSpPr>
          <p:cNvPr id="9" name="Picture Placeholder 8"/>
          <p:cNvSpPr>
            <a:spLocks noGrp="1"/>
          </p:cNvSpPr>
          <p:nvPr>
            <p:ph type="pic" sz="quarter" idx="14"/>
          </p:nvPr>
        </p:nvSpPr>
        <p:spPr>
          <a:xfrm>
            <a:off x="0" y="0"/>
            <a:ext cx="9144000" cy="5130800"/>
          </a:xfrm>
        </p:spPr>
        <p:txBody>
          <a:bodyPr lIns="91440" tIns="91440" rIns="91440" bIns="91440"/>
          <a:lstStyle/>
          <a:p>
            <a:r>
              <a:rPr lang="en-US" dirty="0"/>
              <a:t>Click icon to add picture</a:t>
            </a:r>
          </a:p>
        </p:txBody>
      </p:sp>
      <p:sp>
        <p:nvSpPr>
          <p:cNvPr id="6" name="Text Placeholder 5"/>
          <p:cNvSpPr>
            <a:spLocks noGrp="1"/>
          </p:cNvSpPr>
          <p:nvPr>
            <p:ph type="body" sz="quarter" idx="12"/>
          </p:nvPr>
        </p:nvSpPr>
        <p:spPr>
          <a:xfrm>
            <a:off x="-2" y="5130800"/>
            <a:ext cx="4343402" cy="863600"/>
          </a:xfrm>
          <a:solidFill>
            <a:schemeClr val="bg1"/>
          </a:solidFill>
        </p:spPr>
        <p:txBody>
          <a:bodyPr lIns="219456" tIns="201168" rIns="228600" bIns="228600"/>
          <a:lstStyle>
            <a:lvl1pPr>
              <a:lnSpc>
                <a:spcPts val="1600"/>
              </a:lnSpc>
              <a:buClr>
                <a:schemeClr val="tx1"/>
              </a:buClr>
              <a:defRPr>
                <a:solidFill>
                  <a:schemeClr val="tx1"/>
                </a:solidFill>
              </a:defRPr>
            </a:lvl1pPr>
            <a:lvl2pPr>
              <a:lnSpc>
                <a:spcPts val="1600"/>
              </a:lnSpc>
              <a:buClr>
                <a:schemeClr val="tx1"/>
              </a:buClr>
              <a:defRPr sz="900">
                <a:solidFill>
                  <a:schemeClr val="tx1"/>
                </a:solidFill>
              </a:defRPr>
            </a:lvl2pPr>
            <a:lvl3pPr>
              <a:lnSpc>
                <a:spcPts val="1600"/>
              </a:lnSpc>
              <a:buClr>
                <a:schemeClr val="tx1"/>
              </a:buClr>
              <a:defRPr sz="900">
                <a:solidFill>
                  <a:schemeClr val="tx1"/>
                </a:solidFill>
              </a:defRPr>
            </a:lvl3pPr>
            <a:lvl4pPr>
              <a:lnSpc>
                <a:spcPts val="1600"/>
              </a:lnSpc>
              <a:buClr>
                <a:schemeClr val="tx1"/>
              </a:buClr>
              <a:defRPr sz="900">
                <a:solidFill>
                  <a:schemeClr val="tx1"/>
                </a:solidFill>
              </a:defRPr>
            </a:lvl4pPr>
            <a:lvl5pPr>
              <a:lnSpc>
                <a:spcPts val="1600"/>
              </a:lnSpc>
              <a:buClr>
                <a:schemeClr val="tx1"/>
              </a:buClr>
              <a:defRPr sz="9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369330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0"/>
          <p:cNvSpPr>
            <a:spLocks noGrp="1"/>
          </p:cNvSpPr>
          <p:nvPr>
            <p:ph sz="quarter" idx="12"/>
          </p:nvPr>
        </p:nvSpPr>
        <p:spPr>
          <a:xfrm>
            <a:off x="0" y="0"/>
            <a:ext cx="2286000" cy="6864096"/>
          </a:xfrm>
          <a:solidFill>
            <a:schemeClr val="bg1"/>
          </a:solidFill>
        </p:spPr>
        <p:txBody>
          <a:bodyPr lIns="219456" tIns="201168" rIns="228600" bIns="228600"/>
          <a:lstStyle>
            <a:lvl1pPr>
              <a:buClr>
                <a:schemeClr val="bg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3"/>
          <p:cNvSpPr>
            <a:spLocks noGrp="1"/>
          </p:cNvSpPr>
          <p:nvPr>
            <p:ph sz="quarter" idx="13"/>
          </p:nvPr>
        </p:nvSpPr>
        <p:spPr>
          <a:xfrm>
            <a:off x="2286000" y="0"/>
            <a:ext cx="2286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5"/>
          <p:cNvSpPr>
            <a:spLocks noGrp="1"/>
          </p:cNvSpPr>
          <p:nvPr>
            <p:ph sz="quarter" idx="14"/>
          </p:nvPr>
        </p:nvSpPr>
        <p:spPr>
          <a:xfrm>
            <a:off x="4572000" y="0"/>
            <a:ext cx="2286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7"/>
          <p:cNvSpPr>
            <a:spLocks noGrp="1"/>
          </p:cNvSpPr>
          <p:nvPr>
            <p:ph sz="quarter" idx="15"/>
          </p:nvPr>
        </p:nvSpPr>
        <p:spPr>
          <a:xfrm>
            <a:off x="6858000" y="0"/>
            <a:ext cx="2286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cxnSp>
        <p:nvCxnSpPr>
          <p:cNvPr id="8" name="Straight Connector 7">
            <a:extLst>
              <a:ext uri="{FF2B5EF4-FFF2-40B4-BE49-F238E27FC236}">
                <a16:creationId xmlns:a16="http://schemas.microsoft.com/office/drawing/2014/main" id="{DEC9313E-CCA7-6044-B182-A66B755ACC4F}"/>
              </a:ext>
            </a:extLst>
          </p:cNvPr>
          <p:cNvCxnSpPr>
            <a:cxnSpLocks/>
          </p:cNvCxnSpPr>
          <p:nvPr userDrawn="1"/>
        </p:nvCxnSpPr>
        <p:spPr bwMode="auto">
          <a:xfrm>
            <a:off x="4572000" y="323462"/>
            <a:ext cx="0" cy="5670939"/>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91E82AF-22D6-8E46-8DB8-87C3701133F9}"/>
              </a:ext>
            </a:extLst>
          </p:cNvPr>
          <p:cNvCxnSpPr>
            <a:cxnSpLocks/>
          </p:cNvCxnSpPr>
          <p:nvPr userDrawn="1"/>
        </p:nvCxnSpPr>
        <p:spPr bwMode="auto">
          <a:xfrm>
            <a:off x="6858000" y="323462"/>
            <a:ext cx="0" cy="5670939"/>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7590057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10312" y="231648"/>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19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6"/>
          <p:cNvSpPr>
            <a:spLocks noGrp="1"/>
          </p:cNvSpPr>
          <p:nvPr>
            <p:ph sz="quarter" idx="13"/>
          </p:nvPr>
        </p:nvSpPr>
        <p:spPr>
          <a:xfrm>
            <a:off x="2514600" y="1658112"/>
            <a:ext cx="6400800"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467501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title, text (four column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548640"/>
            <a:ext cx="64008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4800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68225"/>
            <a:ext cx="4114800" cy="400049"/>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457960"/>
            <a:ext cx="1828800" cy="4786207"/>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457960"/>
            <a:ext cx="1828800" cy="4786207"/>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10312" y="231648"/>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19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292608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4572000" y="0"/>
            <a:ext cx="4572000" cy="6858000"/>
          </a:xfrm>
        </p:spPr>
        <p:txBody>
          <a:bodyPr lIns="91440" tIns="91440" rIns="91440" bIns="91440"/>
          <a:lstStyle/>
          <a:p>
            <a:r>
              <a:rPr lang="en-US" dirty="0"/>
              <a:t>Click icon to add picture</a:t>
            </a:r>
          </a:p>
        </p:txBody>
      </p:sp>
      <p:sp>
        <p:nvSpPr>
          <p:cNvPr id="2" name="Title 1"/>
          <p:cNvSpPr>
            <a:spLocks noGrp="1"/>
          </p:cNvSpPr>
          <p:nvPr>
            <p:ph type="title"/>
          </p:nvPr>
        </p:nvSpPr>
        <p:spPr>
          <a:xfrm>
            <a:off x="210312" y="231648"/>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19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5"/>
          </p:nvPr>
        </p:nvSpPr>
        <p:spPr>
          <a:xfrm>
            <a:off x="2505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782446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10312" y="231648"/>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19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505456" y="1658112"/>
            <a:ext cx="1837944"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hasCustomPrompt="1"/>
          </p:nvPr>
        </p:nvSpPr>
        <p:spPr>
          <a:xfrm>
            <a:off x="4780788" y="1633728"/>
            <a:ext cx="4134544" cy="4372864"/>
          </a:xfrm>
        </p:spPr>
        <p:txBody>
          <a:bodyPr/>
          <a:lstStyle>
            <a:lvl1pPr>
              <a:lnSpc>
                <a:spcPts val="2800"/>
              </a:lnSpc>
              <a:spcAft>
                <a:spcPts val="1800"/>
              </a:spcAft>
              <a:defRPr sz="2400" b="0" i="0">
                <a:latin typeface="IBM Plex Mono Light" panose="020B0409050000000000" pitchFamily="49" charset="77"/>
              </a:defRPr>
            </a:lvl1pPr>
            <a:lvl2pPr>
              <a:defRPr b="0" i="0">
                <a:latin typeface="IBM Plex Mono Light" panose="020B0409050000000000" pitchFamily="49" charset="77"/>
              </a:defRPr>
            </a:lvl2pPr>
            <a:lvl3pPr>
              <a:defRPr b="0" i="0">
                <a:latin typeface="IBM Plex Mono Light" panose="020B0409050000000000" pitchFamily="49" charset="77"/>
              </a:defRPr>
            </a:lvl3pPr>
            <a:lvl4pPr>
              <a:defRPr b="0" i="0">
                <a:latin typeface="IBM Plex Mono Light" panose="020B0409050000000000" pitchFamily="49" charset="77"/>
              </a:defRPr>
            </a:lvl4pPr>
            <a:lvl5pPr>
              <a:defRPr b="0" i="0">
                <a:latin typeface="IBM Plex Mono Light" panose="020B0409050000000000" pitchFamily="49"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8063272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19456" y="268224"/>
            <a:ext cx="1837944" cy="5726176"/>
          </a:xfrm>
        </p:spPr>
        <p:txBody>
          <a:bodyPr/>
          <a:lstStyle>
            <a:lvl4pPr>
              <a:defRPr>
                <a:solidFill>
                  <a:schemeClr val="tx1"/>
                </a:solidFill>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05456" y="268224"/>
            <a:ext cx="6409876" cy="5726176"/>
          </a:xfrm>
        </p:spPr>
        <p:txBody>
          <a:bodyPr lIns="0" tIns="0" rIns="91440" bIns="91440"/>
          <a:lstStyle/>
          <a:p>
            <a:r>
              <a:rPr lang="en-US" dirty="0"/>
              <a:t>Click icon to add table</a:t>
            </a:r>
          </a:p>
        </p:txBody>
      </p:sp>
    </p:spTree>
    <p:extLst>
      <p:ext uri="{BB962C8B-B14F-4D97-AF65-F5344CB8AC3E}">
        <p14:creationId xmlns:p14="http://schemas.microsoft.com/office/powerpoint/2010/main" val="369940440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89820495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6937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10312" y="234463"/>
            <a:ext cx="4142232"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19456" y="1637339"/>
            <a:ext cx="4123944" cy="4357060"/>
          </a:xfrm>
        </p:spPr>
        <p:txBody>
          <a:bodyPr/>
          <a:lstStyle>
            <a:lvl1pPr>
              <a:spcBef>
                <a:spcPts val="0"/>
              </a:spcBef>
              <a:defRPr sz="1000"/>
            </a:lvl1pPr>
            <a:lvl2pPr marL="0" indent="0">
              <a:spcBef>
                <a:spcPts val="0"/>
              </a:spcBef>
              <a:buNone/>
              <a:defRPr/>
            </a:lvl2pPr>
            <a:lvl3pPr marL="201607" indent="0">
              <a:buNone/>
              <a:defRPr/>
            </a:lvl3pPr>
            <a:lvl4pPr marL="434964" indent="0">
              <a:buNone/>
              <a:defRPr/>
            </a:lvl4pPr>
            <a:lvl5pPr marL="631809" indent="0">
              <a:buNone/>
              <a:defRPr/>
            </a:lvl5pPr>
          </a:lstStyle>
          <a:p>
            <a:pPr lvl="0"/>
            <a:r>
              <a:rPr lang="en-US"/>
              <a:t>Click to edit Master text styles</a:t>
            </a:r>
          </a:p>
        </p:txBody>
      </p:sp>
    </p:spTree>
    <p:extLst>
      <p:ext uri="{BB962C8B-B14F-4D97-AF65-F5344CB8AC3E}">
        <p14:creationId xmlns:p14="http://schemas.microsoft.com/office/powerpoint/2010/main" val="387493668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pic>
        <p:nvPicPr>
          <p:cNvPr id="5" name="Picture 4"/>
          <p:cNvPicPr>
            <a:picLocks noChangeAspect="1"/>
          </p:cNvPicPr>
          <p:nvPr userDrawn="1"/>
        </p:nvPicPr>
        <p:blipFill>
          <a:blip r:embed="rId2"/>
          <a:stretch>
            <a:fillRect/>
          </a:stretch>
        </p:blipFill>
        <p:spPr>
          <a:xfrm>
            <a:off x="3932891" y="3089004"/>
            <a:ext cx="1278220" cy="679995"/>
          </a:xfrm>
          <a:prstGeom prst="rect">
            <a:avLst/>
          </a:prstGeom>
        </p:spPr>
      </p:pic>
    </p:spTree>
    <p:extLst>
      <p:ext uri="{BB962C8B-B14F-4D97-AF65-F5344CB8AC3E}">
        <p14:creationId xmlns:p14="http://schemas.microsoft.com/office/powerpoint/2010/main" val="1881027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text, half-image">
    <p:bg>
      <p:bgPr>
        <a:solidFill>
          <a:srgbClr val="2B2B2B"/>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6858000"/>
          </a:xfrm>
        </p:spPr>
        <p:txBody>
          <a:bodyPr/>
          <a:lstStyle/>
          <a:p>
            <a:r>
              <a:rPr lang="en-US" dirty="0"/>
              <a:t>Drag picture to placeholder or click icon to add</a:t>
            </a:r>
          </a:p>
        </p:txBody>
      </p:sp>
      <p:sp>
        <p:nvSpPr>
          <p:cNvPr id="2" name="Title 1"/>
          <p:cNvSpPr>
            <a:spLocks noGrp="1"/>
          </p:cNvSpPr>
          <p:nvPr>
            <p:ph type="title"/>
          </p:nvPr>
        </p:nvSpPr>
        <p:spPr>
          <a:xfrm>
            <a:off x="228600" y="548640"/>
            <a:ext cx="41148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7" name="Text Placeholder 6"/>
          <p:cNvSpPr>
            <a:spLocks noGrp="1"/>
          </p:cNvSpPr>
          <p:nvPr>
            <p:ph type="body" sz="quarter" idx="14"/>
          </p:nvPr>
        </p:nvSpPr>
        <p:spPr>
          <a:xfrm>
            <a:off x="228600" y="1463040"/>
            <a:ext cx="4114800" cy="4781127"/>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image">
    <p:bg>
      <p:bgPr>
        <a:solidFill>
          <a:srgbClr val="2B2B2B"/>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6858000"/>
          </a:xfrm>
        </p:spPr>
        <p:txBody>
          <a:bodyPr/>
          <a:lstStyle/>
          <a:p>
            <a:r>
              <a:rPr lang="en-US" dirty="0"/>
              <a:t>Drag picture to placeholder or click icon to add</a:t>
            </a:r>
          </a:p>
        </p:txBody>
      </p:sp>
      <p:sp>
        <p:nvSpPr>
          <p:cNvPr id="2" name="Title 1"/>
          <p:cNvSpPr>
            <a:spLocks noGrp="1"/>
          </p:cNvSpPr>
          <p:nvPr>
            <p:ph type="title"/>
          </p:nvPr>
        </p:nvSpPr>
        <p:spPr>
          <a:xfrm>
            <a:off x="228600" y="268225"/>
            <a:ext cx="41148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image" Target="../media/image1.png"/><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tags" Target="../tags/tag25.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theme" Target="../theme/theme2.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33" Type="http://schemas.openxmlformats.org/officeDocument/2006/relationships/theme" Target="../theme/theme3.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32" Type="http://schemas.openxmlformats.org/officeDocument/2006/relationships/slideLayout" Target="../slideLayouts/slideLayout77.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slideLayout" Target="../slideLayouts/slideLayout76.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slideLayout" Target="../slideLayouts/slideLayout75.xml"/><Relationship Id="rId8"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2B2B2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68226"/>
            <a:ext cx="4114800" cy="5988135"/>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256034"/>
            <a:ext cx="41148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6435307"/>
            <a:ext cx="2057400" cy="18288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3FD999D4-B456-9943-89B7-30D56181CE18}" type="slidenum">
              <a:rPr lang="en-US" smtClean="0"/>
              <a:pPr/>
              <a:t>‹#›</a:t>
            </a:fld>
            <a:endParaRPr lang="en-US" dirty="0"/>
          </a:p>
        </p:txBody>
      </p:sp>
      <p:pic>
        <p:nvPicPr>
          <p:cNvPr id="5" name="Picture 4">
            <a:extLst>
              <a:ext uri="{FF2B5EF4-FFF2-40B4-BE49-F238E27FC236}">
                <a16:creationId xmlns:a16="http://schemas.microsoft.com/office/drawing/2014/main" id="{90D00697-9282-41EE-AE75-1F6C88384D89}"/>
              </a:ext>
            </a:extLst>
          </p:cNvPr>
          <p:cNvPicPr>
            <a:picLocks noChangeAspect="1"/>
          </p:cNvPicPr>
          <p:nvPr userDrawn="1"/>
        </p:nvPicPr>
        <p:blipFill>
          <a:blip r:embed="rId25"/>
          <a:stretch>
            <a:fillRect/>
          </a:stretch>
        </p:blipFill>
        <p:spPr>
          <a:xfrm>
            <a:off x="1" y="6240630"/>
            <a:ext cx="1175465" cy="572235"/>
          </a:xfrm>
          <a:prstGeom prst="rect">
            <a:avLst/>
          </a:prstGeom>
        </p:spPr>
      </p:pic>
    </p:spTree>
    <p:custDataLst>
      <p:tags r:id="rId24"/>
    </p:custDataLst>
    <p:extLst>
      <p:ext uri="{BB962C8B-B14F-4D97-AF65-F5344CB8AC3E}">
        <p14:creationId xmlns:p14="http://schemas.microsoft.com/office/powerpoint/2010/main" val="8395140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8" r:id="rId4"/>
    <p:sldLayoutId id="2147483670" r:id="rId5"/>
    <p:sldLayoutId id="2147483672" r:id="rId6"/>
    <p:sldLayoutId id="2147483673" r:id="rId7"/>
    <p:sldLayoutId id="2147483674" r:id="rId8"/>
    <p:sldLayoutId id="2147483678" r:id="rId9"/>
    <p:sldLayoutId id="2147483679" r:id="rId10"/>
    <p:sldLayoutId id="2147483680" r:id="rId11"/>
    <p:sldLayoutId id="2147483681" r:id="rId12"/>
    <p:sldLayoutId id="2147483684" r:id="rId13"/>
    <p:sldLayoutId id="2147483685" r:id="rId14"/>
    <p:sldLayoutId id="2147483699" r:id="rId15"/>
    <p:sldLayoutId id="2147483687" r:id="rId16"/>
    <p:sldLayoutId id="2147483692" r:id="rId17"/>
    <p:sldLayoutId id="2147483694" r:id="rId18"/>
    <p:sldLayoutId id="2147483696" r:id="rId19"/>
    <p:sldLayoutId id="2147483698" r:id="rId20"/>
    <p:sldLayoutId id="2147483697" r:id="rId21"/>
    <p:sldLayoutId id="2147483722" r:id="rId22"/>
  </p:sldLayoutIdLst>
  <p:hf hdr="0" dt="0"/>
  <p:txStyles>
    <p:titleStyle>
      <a:lvl1pPr algn="l" defTabSz="457189"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189"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4" indent="-173034" algn="l" defTabSz="457189"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65" indent="-173034" algn="l" defTabSz="457189"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60" indent="-168271" algn="l" defTabSz="457189"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55" indent="-173034" algn="l" defTabSz="457189"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8"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2"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972" userDrawn="1">
          <p15:clr>
            <a:srgbClr val="F26B43"/>
          </p15:clr>
        </p15:guide>
        <p15:guide id="2" orient="horz" pos="1619" userDrawn="1">
          <p15:clr>
            <a:srgbClr val="F26B43"/>
          </p15:clr>
        </p15:guide>
        <p15:guide id="3" orient="horz" pos="1216" userDrawn="1">
          <p15:clr>
            <a:srgbClr val="F26B43"/>
          </p15:clr>
        </p15:guide>
        <p15:guide id="5" orient="horz" pos="813" userDrawn="1">
          <p15:clr>
            <a:srgbClr val="F26B43"/>
          </p15:clr>
        </p15:guide>
        <p15:guide id="7" orient="horz" pos="2022" userDrawn="1">
          <p15:clr>
            <a:srgbClr val="F26B43"/>
          </p15:clr>
        </p15:guide>
        <p15:guide id="8" orient="horz" pos="2426" userDrawn="1">
          <p15:clr>
            <a:srgbClr val="F26B43"/>
          </p15:clr>
        </p15:guide>
        <p15:guide id="9" orient="horz" pos="2829" userDrawn="1">
          <p15:clr>
            <a:srgbClr val="F26B43"/>
          </p15:clr>
        </p15:guide>
        <p15:guide id="11" pos="2160" userDrawn="1">
          <p15:clr>
            <a:srgbClr val="F26B43"/>
          </p15:clr>
        </p15:guide>
        <p15:guide id="13" pos="2052" userDrawn="1">
          <p15:clr>
            <a:srgbClr val="F26B43"/>
          </p15:clr>
        </p15:guide>
        <p15:guide id="15" pos="1188" userDrawn="1">
          <p15:clr>
            <a:srgbClr val="F26B43"/>
          </p15:clr>
        </p15:guide>
        <p15:guide id="17" pos="1080" userDrawn="1">
          <p15:clr>
            <a:srgbClr val="F26B43"/>
          </p15:clr>
        </p15:guide>
        <p15:guide id="20" pos="2268" userDrawn="1">
          <p15:clr>
            <a:srgbClr val="F26B43"/>
          </p15:clr>
        </p15:guide>
        <p15:guide id="22" pos="3240" userDrawn="1">
          <p15:clr>
            <a:srgbClr val="F26B43"/>
          </p15:clr>
        </p15:guide>
        <p15:guide id="24" pos="108" userDrawn="1">
          <p15:clr>
            <a:srgbClr val="F26B43"/>
          </p15:clr>
        </p15:guide>
        <p15:guide id="26" pos="4212" userDrawn="1">
          <p15:clr>
            <a:srgbClr val="F26B43"/>
          </p15:clr>
        </p15:guide>
        <p15:guide id="27" orient="horz" pos="142" userDrawn="1">
          <p15:clr>
            <a:srgbClr val="F26B43"/>
          </p15:clr>
        </p15:guide>
        <p15:guide id="31" pos="3132" userDrawn="1">
          <p15:clr>
            <a:srgbClr val="F26B43"/>
          </p15:clr>
        </p15:guide>
        <p15:guide id="32" pos="3348" userDrawn="1">
          <p15:clr>
            <a:srgbClr val="F26B43"/>
          </p15:clr>
        </p15:guide>
        <p15:guide id="34" orient="horz" pos="3098" userDrawn="1">
          <p15:clr>
            <a:srgbClr val="F26B43"/>
          </p15:clr>
        </p15:guide>
        <p15:guide id="35" orient="horz" pos="420" userDrawn="1">
          <p15:clr>
            <a:srgbClr val="F26B43"/>
          </p15:clr>
        </p15:guide>
        <p15:guide id="36" orient="horz" pos="73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68226"/>
            <a:ext cx="4114800" cy="5988135"/>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4800600" y="256034"/>
            <a:ext cx="41148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6435307"/>
            <a:ext cx="2057400" cy="182880"/>
          </a:xfrm>
          <a:prstGeom prst="rect">
            <a:avLst/>
          </a:prstGeom>
        </p:spPr>
        <p:txBody>
          <a:bodyPr vert="horz" lIns="0" tIns="0" rIns="0" bIns="0" rtlCol="0" anchor="ctr"/>
          <a:lstStyle>
            <a:lvl1pPr algn="r">
              <a:defRPr sz="600" baseline="0">
                <a:solidFill>
                  <a:srgbClr val="2B2B2B"/>
                </a:solidFill>
                <a:latin typeface="+mn-lt"/>
                <a:ea typeface="Arial" charset="0"/>
                <a:cs typeface="Arial" charset="0"/>
              </a:defRPr>
            </a:lvl1pPr>
          </a:lstStyle>
          <a:p>
            <a:fld id="{3FD999D4-B456-9943-89B7-30D56181CE18}" type="slidenum">
              <a:rPr lang="en-US" smtClean="0"/>
              <a:pPr/>
              <a:t>‹#›</a:t>
            </a:fld>
            <a:endParaRPr lang="en-US" dirty="0"/>
          </a:p>
        </p:txBody>
      </p:sp>
      <p:pic>
        <p:nvPicPr>
          <p:cNvPr id="8" name="Picture 7">
            <a:extLst>
              <a:ext uri="{FF2B5EF4-FFF2-40B4-BE49-F238E27FC236}">
                <a16:creationId xmlns:a16="http://schemas.microsoft.com/office/drawing/2014/main" id="{330ABD7A-BE41-440B-9ADD-FED20D64D8AB}"/>
              </a:ext>
            </a:extLst>
          </p:cNvPr>
          <p:cNvPicPr>
            <a:picLocks noChangeAspect="1"/>
          </p:cNvPicPr>
          <p:nvPr userDrawn="1"/>
        </p:nvPicPr>
        <p:blipFill>
          <a:blip r:embed="rId26">
            <a:duotone>
              <a:prstClr val="black"/>
              <a:schemeClr val="accent1">
                <a:tint val="45000"/>
                <a:satMod val="400000"/>
              </a:schemeClr>
            </a:duotone>
          </a:blip>
          <a:stretch>
            <a:fillRect/>
          </a:stretch>
        </p:blipFill>
        <p:spPr>
          <a:xfrm>
            <a:off x="1" y="6240630"/>
            <a:ext cx="1175465" cy="572235"/>
          </a:xfrm>
          <a:prstGeom prst="rect">
            <a:avLst/>
          </a:prstGeom>
        </p:spPr>
      </p:pic>
    </p:spTree>
    <p:custDataLst>
      <p:tags r:id="rId25"/>
    </p:custDataLst>
    <p:extLst>
      <p:ext uri="{BB962C8B-B14F-4D97-AF65-F5344CB8AC3E}">
        <p14:creationId xmlns:p14="http://schemas.microsoft.com/office/powerpoint/2010/main" val="407915935"/>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 id="2147483719" r:id="rId19"/>
    <p:sldLayoutId id="2147483720" r:id="rId20"/>
    <p:sldLayoutId id="2147483723" r:id="rId21"/>
    <p:sldLayoutId id="2147483758" r:id="rId22"/>
    <p:sldLayoutId id="2147483759" r:id="rId23"/>
  </p:sldLayoutIdLst>
  <p:hf hdr="0" dt="0"/>
  <p:txStyles>
    <p:titleStyle>
      <a:lvl1pPr algn="l" defTabSz="457189" rtl="0" eaLnBrk="1" latinLnBrk="0" hangingPunct="1">
        <a:lnSpc>
          <a:spcPct val="90000"/>
        </a:lnSpc>
        <a:spcBef>
          <a:spcPct val="0"/>
        </a:spcBef>
        <a:buNone/>
        <a:defRPr sz="2400" kern="1200">
          <a:solidFill>
            <a:srgbClr val="2B2B2B"/>
          </a:solidFill>
          <a:latin typeface="+mj-lt"/>
          <a:ea typeface="Arial" charset="0"/>
          <a:cs typeface="Arial" charset="0"/>
        </a:defRPr>
      </a:lvl1pPr>
    </p:titleStyle>
    <p:bodyStyle>
      <a:lvl1pPr marL="0" indent="0" algn="l" defTabSz="457189" rtl="0" eaLnBrk="1" latinLnBrk="0" hangingPunct="1">
        <a:lnSpc>
          <a:spcPct val="100000"/>
        </a:lnSpc>
        <a:spcBef>
          <a:spcPts val="1100"/>
        </a:spcBef>
        <a:buFont typeface="Arial"/>
        <a:buNone/>
        <a:defRPr sz="1400" kern="1200">
          <a:solidFill>
            <a:srgbClr val="2B2B2B"/>
          </a:solidFill>
          <a:latin typeface="+mn-lt"/>
          <a:ea typeface="Arial" charset="0"/>
          <a:cs typeface="Arial" charset="0"/>
        </a:defRPr>
      </a:lvl1pPr>
      <a:lvl2pPr marL="173034" indent="-173034" algn="l" defTabSz="457189" rtl="0" eaLnBrk="1" latinLnBrk="0" hangingPunct="1">
        <a:lnSpc>
          <a:spcPct val="100000"/>
        </a:lnSpc>
        <a:spcBef>
          <a:spcPts val="1100"/>
        </a:spcBef>
        <a:spcAft>
          <a:spcPts val="0"/>
        </a:spcAft>
        <a:buFont typeface="Arial"/>
        <a:buChar char="–"/>
        <a:defRPr sz="1400" kern="1200">
          <a:solidFill>
            <a:srgbClr val="2B2B2B"/>
          </a:solidFill>
          <a:latin typeface="+mn-lt"/>
          <a:ea typeface="Arial" charset="0"/>
          <a:cs typeface="Arial" charset="0"/>
        </a:defRPr>
      </a:lvl2pPr>
      <a:lvl3pPr marL="396865" indent="-173034" algn="l" defTabSz="457189" rtl="0" eaLnBrk="1" latinLnBrk="0" hangingPunct="1">
        <a:lnSpc>
          <a:spcPct val="100000"/>
        </a:lnSpc>
        <a:spcBef>
          <a:spcPts val="1100"/>
        </a:spcBef>
        <a:spcAft>
          <a:spcPts val="0"/>
        </a:spcAft>
        <a:buFont typeface="Arial"/>
        <a:buChar char="•"/>
        <a:defRPr sz="1400" kern="1200">
          <a:solidFill>
            <a:srgbClr val="2B2B2B"/>
          </a:solidFill>
          <a:latin typeface="+mn-lt"/>
          <a:ea typeface="Arial" charset="0"/>
          <a:cs typeface="Arial" charset="0"/>
        </a:defRPr>
      </a:lvl3pPr>
      <a:lvl4pPr marL="625460" indent="-168271" algn="l" defTabSz="457189" rtl="0" eaLnBrk="1" latinLnBrk="0" hangingPunct="1">
        <a:lnSpc>
          <a:spcPct val="100000"/>
        </a:lnSpc>
        <a:spcBef>
          <a:spcPts val="1100"/>
        </a:spcBef>
        <a:spcAft>
          <a:spcPts val="0"/>
        </a:spcAft>
        <a:buFont typeface="Arial"/>
        <a:buChar char="–"/>
        <a:defRPr sz="1400" kern="1200">
          <a:solidFill>
            <a:srgbClr val="2B2B2B"/>
          </a:solidFill>
          <a:latin typeface="+mn-lt"/>
          <a:ea typeface="Arial" charset="0"/>
          <a:cs typeface="Arial" charset="0"/>
        </a:defRPr>
      </a:lvl4pPr>
      <a:lvl5pPr marL="803255" indent="-173034" algn="l" defTabSz="457189" rtl="0" eaLnBrk="1" latinLnBrk="0" hangingPunct="1">
        <a:lnSpc>
          <a:spcPct val="100000"/>
        </a:lnSpc>
        <a:spcBef>
          <a:spcPts val="1100"/>
        </a:spcBef>
        <a:spcAft>
          <a:spcPts val="0"/>
        </a:spcAft>
        <a:buFont typeface="Arial"/>
        <a:buChar char="»"/>
        <a:defRPr sz="1400" kern="1200">
          <a:solidFill>
            <a:srgbClr val="2B2B2B"/>
          </a:solidFill>
          <a:latin typeface="+mn-lt"/>
          <a:ea typeface="Arial" charset="0"/>
          <a:cs typeface="Arial" charset="0"/>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8"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2"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972" userDrawn="1">
          <p15:clr>
            <a:srgbClr val="F26B43"/>
          </p15:clr>
        </p15:guide>
        <p15:guide id="2" orient="horz" pos="1619" userDrawn="1">
          <p15:clr>
            <a:srgbClr val="F26B43"/>
          </p15:clr>
        </p15:guide>
        <p15:guide id="3" orient="horz" pos="1216" userDrawn="1">
          <p15:clr>
            <a:srgbClr val="F26B43"/>
          </p15:clr>
        </p15:guide>
        <p15:guide id="5" orient="horz" pos="813" userDrawn="1">
          <p15:clr>
            <a:srgbClr val="F26B43"/>
          </p15:clr>
        </p15:guide>
        <p15:guide id="7" orient="horz" pos="2022" userDrawn="1">
          <p15:clr>
            <a:srgbClr val="F26B43"/>
          </p15:clr>
        </p15:guide>
        <p15:guide id="8" orient="horz" pos="2426" userDrawn="1">
          <p15:clr>
            <a:srgbClr val="F26B43"/>
          </p15:clr>
        </p15:guide>
        <p15:guide id="9" orient="horz" pos="2829" userDrawn="1">
          <p15:clr>
            <a:srgbClr val="F26B43"/>
          </p15:clr>
        </p15:guide>
        <p15:guide id="11" pos="2160" userDrawn="1">
          <p15:clr>
            <a:srgbClr val="F26B43"/>
          </p15:clr>
        </p15:guide>
        <p15:guide id="13" pos="2052" userDrawn="1">
          <p15:clr>
            <a:srgbClr val="F26B43"/>
          </p15:clr>
        </p15:guide>
        <p15:guide id="15" pos="1188" userDrawn="1">
          <p15:clr>
            <a:srgbClr val="F26B43"/>
          </p15:clr>
        </p15:guide>
        <p15:guide id="17" pos="1080" userDrawn="1">
          <p15:clr>
            <a:srgbClr val="F26B43"/>
          </p15:clr>
        </p15:guide>
        <p15:guide id="20" pos="2268" userDrawn="1">
          <p15:clr>
            <a:srgbClr val="F26B43"/>
          </p15:clr>
        </p15:guide>
        <p15:guide id="22" pos="3240" userDrawn="1">
          <p15:clr>
            <a:srgbClr val="F26B43"/>
          </p15:clr>
        </p15:guide>
        <p15:guide id="24" pos="108" userDrawn="1">
          <p15:clr>
            <a:srgbClr val="F26B43"/>
          </p15:clr>
        </p15:guide>
        <p15:guide id="26" pos="4212" userDrawn="1">
          <p15:clr>
            <a:srgbClr val="F26B43"/>
          </p15:clr>
        </p15:guide>
        <p15:guide id="27" orient="horz" pos="142" userDrawn="1">
          <p15:clr>
            <a:srgbClr val="F26B43"/>
          </p15:clr>
        </p15:guide>
        <p15:guide id="31" pos="3132" userDrawn="1">
          <p15:clr>
            <a:srgbClr val="F26B43"/>
          </p15:clr>
        </p15:guide>
        <p15:guide id="32" pos="3348" userDrawn="1">
          <p15:clr>
            <a:srgbClr val="F26B43"/>
          </p15:clr>
        </p15:guide>
        <p15:guide id="34" orient="horz" pos="3098" userDrawn="1">
          <p15:clr>
            <a:srgbClr val="F26B43"/>
          </p15:clr>
        </p15:guide>
        <p15:guide id="35" orient="horz" pos="420" userDrawn="1">
          <p15:clr>
            <a:srgbClr val="F26B43"/>
          </p15:clr>
        </p15:guide>
        <p15:guide id="36" orient="horz" pos="73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3"/>
          <p:cNvSpPr>
            <a:spLocks noGrp="1"/>
          </p:cNvSpPr>
          <p:nvPr>
            <p:ph type="title"/>
          </p:nvPr>
        </p:nvSpPr>
        <p:spPr>
          <a:xfrm>
            <a:off x="210312" y="234040"/>
            <a:ext cx="4142232" cy="5726176"/>
          </a:xfrm>
          <a:prstGeom prst="rect">
            <a:avLst/>
          </a:prstGeom>
        </p:spPr>
        <p:txBody>
          <a:bodyPr vert="horz" lIns="0" tIns="0" rIns="0" bIns="0" rtlCol="0" anchor="t">
            <a:noAutofit/>
          </a:bodyPr>
          <a:lstStyle/>
          <a:p>
            <a:r>
              <a:rPr lang="en-US"/>
              <a:t>Click to edit Master title style</a:t>
            </a:r>
            <a:endParaRPr lang="en-US" dirty="0"/>
          </a:p>
        </p:txBody>
      </p:sp>
      <p:sp>
        <p:nvSpPr>
          <p:cNvPr id="5" name="Text Placeholder 4"/>
          <p:cNvSpPr>
            <a:spLocks noGrp="1"/>
          </p:cNvSpPr>
          <p:nvPr>
            <p:ph type="body" idx="1"/>
          </p:nvPr>
        </p:nvSpPr>
        <p:spPr>
          <a:xfrm>
            <a:off x="4791456" y="268224"/>
            <a:ext cx="4123944" cy="5726176"/>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p:cNvSpPr>
            <a:spLocks noGrp="1"/>
          </p:cNvSpPr>
          <p:nvPr>
            <p:ph type="ftr" sz="quarter" idx="3"/>
          </p:nvPr>
        </p:nvSpPr>
        <p:spPr>
          <a:xfrm>
            <a:off x="228666" y="6383869"/>
            <a:ext cx="4114734" cy="222249"/>
          </a:xfrm>
          <a:prstGeom prst="rect">
            <a:avLst/>
          </a:prstGeom>
        </p:spPr>
        <p:txBody>
          <a:bodyPr vert="horz" lIns="0" tIns="0" rIns="0" bIns="0" rtlCol="0" anchor="ctr"/>
          <a:lstStyle>
            <a:lvl1pPr marL="0" marR="0" indent="0" algn="l" defTabSz="685966" rtl="0" eaLnBrk="1" fontAlgn="auto" latinLnBrk="0" hangingPunct="1">
              <a:lnSpc>
                <a:spcPct val="100000"/>
              </a:lnSpc>
              <a:spcBef>
                <a:spcPts val="0"/>
              </a:spcBef>
              <a:spcAft>
                <a:spcPts val="0"/>
              </a:spcAft>
              <a:buClrTx/>
              <a:buSzTx/>
              <a:buFontTx/>
              <a:buNone/>
              <a:tabLst/>
              <a:defRPr sz="600" b="0" i="0">
                <a:solidFill>
                  <a:schemeClr val="tx1"/>
                </a:solidFill>
                <a:latin typeface="IBM Plex Sans Light" panose="020B0403050000000000" pitchFamily="34" charset="77"/>
              </a:defRPr>
            </a:lvl1pPr>
          </a:lstStyle>
          <a:p>
            <a:r>
              <a:rPr lang="en-US" dirty="0"/>
              <a:t>Group Name / DOC ID / Month XX, 2018 / © 2018 IBM Corporation</a:t>
            </a:r>
          </a:p>
        </p:txBody>
      </p:sp>
      <p:sp>
        <p:nvSpPr>
          <p:cNvPr id="8" name="Slide Number Placeholder 7"/>
          <p:cNvSpPr>
            <a:spLocks noGrp="1"/>
          </p:cNvSpPr>
          <p:nvPr>
            <p:ph type="sldNum" sz="quarter" idx="4"/>
          </p:nvPr>
        </p:nvSpPr>
        <p:spPr>
          <a:xfrm>
            <a:off x="7086600" y="6383869"/>
            <a:ext cx="1828732" cy="222249"/>
          </a:xfrm>
          <a:prstGeom prst="rect">
            <a:avLst/>
          </a:prstGeom>
        </p:spPr>
        <p:txBody>
          <a:bodyPr vert="horz" lIns="0" tIns="0" rIns="0" bIns="0" rtlCol="0" anchor="ctr"/>
          <a:lstStyle>
            <a:lvl1pPr algn="r">
              <a:defRPr sz="600" b="0" i="0">
                <a:solidFill>
                  <a:schemeClr val="tx1"/>
                </a:solidFill>
                <a:latin typeface="IBM Plex Sans Light" panose="020B0403050000000000" pitchFamily="34" charset="77"/>
              </a:defRPr>
            </a:lvl1pPr>
          </a:lstStyle>
          <a:p>
            <a:fld id="{59395FB3-9C97-154F-86B2-7E381B951268}" type="slidenum">
              <a:rPr lang="en-US" smtClean="0"/>
              <a:pPr/>
              <a:t>‹#›</a:t>
            </a:fld>
            <a:endParaRPr lang="en-US" dirty="0"/>
          </a:p>
        </p:txBody>
      </p:sp>
      <p:grpSp>
        <p:nvGrpSpPr>
          <p:cNvPr id="59" name="Group 58"/>
          <p:cNvGrpSpPr/>
          <p:nvPr userDrawn="1"/>
        </p:nvGrpSpPr>
        <p:grpSpPr>
          <a:xfrm>
            <a:off x="-109730" y="-147320"/>
            <a:ext cx="9364220" cy="7152640"/>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732407191"/>
      </p:ext>
    </p:extLst>
  </p:cSld>
  <p:clrMap bg1="dk1" tx1="lt1" bg2="dk2" tx2="lt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 id="2147483739" r:id="rId14"/>
    <p:sldLayoutId id="2147483740" r:id="rId15"/>
    <p:sldLayoutId id="2147483741" r:id="rId16"/>
    <p:sldLayoutId id="2147483742" r:id="rId17"/>
    <p:sldLayoutId id="2147483743" r:id="rId18"/>
    <p:sldLayoutId id="2147483744" r:id="rId19"/>
    <p:sldLayoutId id="2147483745" r:id="rId20"/>
    <p:sldLayoutId id="2147483746" r:id="rId21"/>
    <p:sldLayoutId id="2147483747" r:id="rId22"/>
    <p:sldLayoutId id="2147483748" r:id="rId23"/>
    <p:sldLayoutId id="2147483749" r:id="rId24"/>
    <p:sldLayoutId id="2147483750" r:id="rId25"/>
    <p:sldLayoutId id="2147483751" r:id="rId26"/>
    <p:sldLayoutId id="2147483752" r:id="rId27"/>
    <p:sldLayoutId id="2147483753" r:id="rId28"/>
    <p:sldLayoutId id="2147483754" r:id="rId29"/>
    <p:sldLayoutId id="2147483755" r:id="rId30"/>
    <p:sldLayoutId id="2147483756" r:id="rId31"/>
    <p:sldLayoutId id="2147483757" r:id="rId32"/>
  </p:sldLayoutIdLst>
  <p:hf hdr="0" dt="0"/>
  <p:txStyles>
    <p:titleStyle>
      <a:lvl1pPr algn="l" rtl="0" eaLnBrk="1" fontAlgn="base" hangingPunct="1">
        <a:lnSpc>
          <a:spcPts val="2800"/>
        </a:lnSpc>
        <a:spcBef>
          <a:spcPct val="0"/>
        </a:spcBef>
        <a:spcAft>
          <a:spcPts val="1800"/>
        </a:spcAft>
        <a:defRPr sz="2400" b="0" i="0">
          <a:solidFill>
            <a:schemeClr val="tx1"/>
          </a:solidFill>
          <a:latin typeface="IBM Plex Mono Light" panose="020B0409050000000000" pitchFamily="49" charset="77"/>
          <a:ea typeface="IBM Plex Mono Light" panose="020B0409050000000000" pitchFamily="49" charset="77"/>
          <a:cs typeface="IBM Plex Mono Light" panose="020B0409050000000000" pitchFamily="49" charset="77"/>
        </a:defRPr>
      </a:lvl1pPr>
      <a:lvl2pPr algn="l" rtl="0" eaLnBrk="1" fontAlgn="base" hangingPunct="1">
        <a:lnSpc>
          <a:spcPct val="90000"/>
        </a:lnSpc>
        <a:spcBef>
          <a:spcPct val="0"/>
        </a:spcBef>
        <a:spcAft>
          <a:spcPct val="0"/>
        </a:spcAft>
        <a:defRPr sz="2220">
          <a:solidFill>
            <a:srgbClr val="191919"/>
          </a:solidFill>
          <a:latin typeface="HelvNeue Light for IBM" pitchFamily="34" charset="0"/>
        </a:defRPr>
      </a:lvl2pPr>
      <a:lvl3pPr algn="l" rtl="0" eaLnBrk="1" fontAlgn="base" hangingPunct="1">
        <a:lnSpc>
          <a:spcPct val="90000"/>
        </a:lnSpc>
        <a:spcBef>
          <a:spcPct val="0"/>
        </a:spcBef>
        <a:spcAft>
          <a:spcPct val="0"/>
        </a:spcAft>
        <a:defRPr sz="2220">
          <a:solidFill>
            <a:srgbClr val="191919"/>
          </a:solidFill>
          <a:latin typeface="HelvNeue Light for IBM" pitchFamily="34" charset="0"/>
        </a:defRPr>
      </a:lvl3pPr>
      <a:lvl4pPr algn="l" rtl="0" eaLnBrk="1" fontAlgn="base" hangingPunct="1">
        <a:lnSpc>
          <a:spcPct val="90000"/>
        </a:lnSpc>
        <a:spcBef>
          <a:spcPct val="0"/>
        </a:spcBef>
        <a:spcAft>
          <a:spcPct val="0"/>
        </a:spcAft>
        <a:defRPr sz="2220">
          <a:solidFill>
            <a:srgbClr val="191919"/>
          </a:solidFill>
          <a:latin typeface="HelvNeue Light for IBM" pitchFamily="34" charset="0"/>
        </a:defRPr>
      </a:lvl4pPr>
      <a:lvl5pPr algn="l" rtl="0" eaLnBrk="1" fontAlgn="base" hangingPunct="1">
        <a:lnSpc>
          <a:spcPct val="90000"/>
        </a:lnSpc>
        <a:spcBef>
          <a:spcPct val="0"/>
        </a:spcBef>
        <a:spcAft>
          <a:spcPct val="0"/>
        </a:spcAft>
        <a:defRPr sz="2220">
          <a:solidFill>
            <a:srgbClr val="191919"/>
          </a:solidFill>
          <a:latin typeface="HelvNeue Light for IBM" pitchFamily="34" charset="0"/>
        </a:defRPr>
      </a:lvl5pPr>
      <a:lvl6pPr marL="362555" algn="l" rtl="0" eaLnBrk="1" fontAlgn="base" hangingPunct="1">
        <a:lnSpc>
          <a:spcPct val="90000"/>
        </a:lnSpc>
        <a:spcBef>
          <a:spcPct val="0"/>
        </a:spcBef>
        <a:spcAft>
          <a:spcPct val="0"/>
        </a:spcAft>
        <a:defRPr sz="2220">
          <a:solidFill>
            <a:srgbClr val="191919"/>
          </a:solidFill>
          <a:latin typeface="HelvNeue Light for IBM" pitchFamily="34" charset="0"/>
        </a:defRPr>
      </a:lvl6pPr>
      <a:lvl7pPr marL="725112" algn="l" rtl="0" eaLnBrk="1" fontAlgn="base" hangingPunct="1">
        <a:lnSpc>
          <a:spcPct val="90000"/>
        </a:lnSpc>
        <a:spcBef>
          <a:spcPct val="0"/>
        </a:spcBef>
        <a:spcAft>
          <a:spcPct val="0"/>
        </a:spcAft>
        <a:defRPr sz="2220">
          <a:solidFill>
            <a:srgbClr val="191919"/>
          </a:solidFill>
          <a:latin typeface="HelvNeue Light for IBM" pitchFamily="34" charset="0"/>
        </a:defRPr>
      </a:lvl7pPr>
      <a:lvl8pPr marL="1087666" algn="l" rtl="0" eaLnBrk="1" fontAlgn="base" hangingPunct="1">
        <a:lnSpc>
          <a:spcPct val="90000"/>
        </a:lnSpc>
        <a:spcBef>
          <a:spcPct val="0"/>
        </a:spcBef>
        <a:spcAft>
          <a:spcPct val="0"/>
        </a:spcAft>
        <a:defRPr sz="2220">
          <a:solidFill>
            <a:srgbClr val="191919"/>
          </a:solidFill>
          <a:latin typeface="HelvNeue Light for IBM" pitchFamily="34" charset="0"/>
        </a:defRPr>
      </a:lvl8pPr>
      <a:lvl9pPr marL="1450222" algn="l" rtl="0" eaLnBrk="1" fontAlgn="base" hangingPunct="1">
        <a:lnSpc>
          <a:spcPct val="90000"/>
        </a:lnSpc>
        <a:spcBef>
          <a:spcPct val="0"/>
        </a:spcBef>
        <a:spcAft>
          <a:spcPct val="0"/>
        </a:spcAft>
        <a:defRPr sz="2220">
          <a:solidFill>
            <a:srgbClr val="191919"/>
          </a:solidFill>
          <a:latin typeface="HelvNeue Light for IBM" pitchFamily="34" charset="0"/>
        </a:defRPr>
      </a:lvl9pPr>
    </p:titleStyle>
    <p:bodyStyle>
      <a:lvl1pPr marL="0" indent="0" algn="l" rtl="0" eaLnBrk="1" fontAlgn="base" hangingPunct="1">
        <a:lnSpc>
          <a:spcPts val="1600"/>
        </a:lnSpc>
        <a:spcBef>
          <a:spcPts val="0"/>
        </a:spcBef>
        <a:spcAft>
          <a:spcPts val="600"/>
        </a:spcAft>
        <a:buClr>
          <a:schemeClr val="tx1"/>
        </a:buClr>
        <a:buSzPct val="90000"/>
        <a:buFont typeface="Wingdings" pitchFamily="2" charset="2"/>
        <a:buNone/>
        <a:defRPr sz="1200">
          <a:solidFill>
            <a:schemeClr val="tx1"/>
          </a:solidFill>
          <a:latin typeface="IBM Plex Sans" charset="0"/>
          <a:ea typeface="IBM Plex Sans" charset="0"/>
          <a:cs typeface="IBM Plex Sans" charset="0"/>
        </a:defRPr>
      </a:lvl1pPr>
      <a:lvl2pPr marL="171446" indent="-171446" algn="l" rtl="0" eaLnBrk="1" fontAlgn="base" hangingPunct="1">
        <a:lnSpc>
          <a:spcPts val="1600"/>
        </a:lnSpc>
        <a:spcBef>
          <a:spcPts val="0"/>
        </a:spcBef>
        <a:spcAft>
          <a:spcPts val="600"/>
        </a:spcAft>
        <a:buClr>
          <a:schemeClr val="tx1"/>
        </a:buClr>
        <a:buSzPct val="100000"/>
        <a:buFont typeface=".AppleSystemUIFont" charset="-120"/>
        <a:buChar char="–"/>
        <a:tabLst/>
        <a:defRPr sz="1200">
          <a:solidFill>
            <a:schemeClr val="tx1"/>
          </a:solidFill>
          <a:latin typeface="IBM Plex Sans" charset="0"/>
          <a:ea typeface="IBM Plex Sans" charset="0"/>
          <a:cs typeface="IBM Plex Sans" charset="0"/>
        </a:defRPr>
      </a:lvl2pPr>
      <a:lvl3pPr marL="342892" indent="-141284" algn="l" rtl="0" eaLnBrk="1" fontAlgn="base" hangingPunct="1">
        <a:lnSpc>
          <a:spcPts val="1600"/>
        </a:lnSpc>
        <a:spcBef>
          <a:spcPts val="0"/>
        </a:spcBef>
        <a:spcAft>
          <a:spcPts val="600"/>
        </a:spcAft>
        <a:buClr>
          <a:schemeClr val="tx1"/>
        </a:buClr>
        <a:buSzPct val="100000"/>
        <a:buFont typeface="Arial" panose="020B0604020202020204" pitchFamily="34" charset="0"/>
        <a:buChar char="•"/>
        <a:tabLst/>
        <a:defRPr sz="1200">
          <a:solidFill>
            <a:schemeClr val="tx1"/>
          </a:solidFill>
          <a:latin typeface="IBM Plex Sans" charset="0"/>
          <a:ea typeface="IBM Plex Sans" charset="0"/>
          <a:cs typeface="IBM Plex Sans" charset="0"/>
        </a:defRPr>
      </a:lvl3pPr>
      <a:lvl4pPr marL="628634" indent="-193670" algn="l" rtl="0" eaLnBrk="1" fontAlgn="base" hangingPunct="1">
        <a:lnSpc>
          <a:spcPts val="1600"/>
        </a:lnSpc>
        <a:spcBef>
          <a:spcPts val="0"/>
        </a:spcBef>
        <a:spcAft>
          <a:spcPts val="600"/>
        </a:spcAft>
        <a:buClr>
          <a:schemeClr val="tx1"/>
        </a:buClr>
        <a:buSzPct val="100000"/>
        <a:buFont typeface=".AppleSystemUIFont" charset="-120"/>
        <a:buChar char="–"/>
        <a:tabLst/>
        <a:defRPr sz="1200" baseline="0">
          <a:solidFill>
            <a:schemeClr val="tx1"/>
          </a:solidFill>
          <a:latin typeface="IBM Plex Sans" charset="0"/>
          <a:ea typeface="IBM Plex Sans" charset="0"/>
          <a:cs typeface="IBM Plex Sans" charset="0"/>
        </a:defRPr>
      </a:lvl4pPr>
      <a:lvl5pPr marL="803255" indent="-171446" algn="l" rtl="0" eaLnBrk="1" fontAlgn="base" hangingPunct="1">
        <a:lnSpc>
          <a:spcPts val="1600"/>
        </a:lnSpc>
        <a:spcBef>
          <a:spcPts val="0"/>
        </a:spcBef>
        <a:spcAft>
          <a:spcPts val="600"/>
        </a:spcAft>
        <a:buClr>
          <a:schemeClr val="tx1"/>
        </a:buClr>
        <a:buFont typeface=".AppleSystemUIFont" charset="-120"/>
        <a:buChar char="»"/>
        <a:tabLst/>
        <a:defRPr sz="1200">
          <a:solidFill>
            <a:schemeClr val="tx1"/>
          </a:solidFill>
          <a:latin typeface="IBM Plex Sans" charset="0"/>
          <a:ea typeface="IBM Plex Sans" charset="0"/>
          <a:cs typeface="IBM Plex Sans" charset="0"/>
        </a:defRPr>
      </a:lvl5pPr>
      <a:lvl6pPr marL="1583662" indent="-129665" algn="l" rtl="0" eaLnBrk="1" fontAlgn="base" hangingPunct="1">
        <a:spcBef>
          <a:spcPct val="20000"/>
        </a:spcBef>
        <a:spcAft>
          <a:spcPct val="0"/>
        </a:spcAft>
        <a:buClr>
          <a:schemeClr val="bg1"/>
        </a:buClr>
        <a:buChar char="»"/>
        <a:defRPr sz="1269">
          <a:solidFill>
            <a:schemeClr val="bg1"/>
          </a:solidFill>
          <a:latin typeface="Arial" charset="0"/>
        </a:defRPr>
      </a:lvl6pPr>
      <a:lvl7pPr marL="1946217" indent="-129665" algn="l" rtl="0" eaLnBrk="1" fontAlgn="base" hangingPunct="1">
        <a:spcBef>
          <a:spcPct val="20000"/>
        </a:spcBef>
        <a:spcAft>
          <a:spcPct val="0"/>
        </a:spcAft>
        <a:buClr>
          <a:schemeClr val="bg1"/>
        </a:buClr>
        <a:buChar char="»"/>
        <a:defRPr sz="1269">
          <a:solidFill>
            <a:schemeClr val="bg1"/>
          </a:solidFill>
          <a:latin typeface="Arial" charset="0"/>
        </a:defRPr>
      </a:lvl7pPr>
      <a:lvl8pPr marL="2308773" indent="-129665" algn="l" rtl="0" eaLnBrk="1" fontAlgn="base" hangingPunct="1">
        <a:spcBef>
          <a:spcPct val="20000"/>
        </a:spcBef>
        <a:spcAft>
          <a:spcPct val="0"/>
        </a:spcAft>
        <a:buClr>
          <a:schemeClr val="bg1"/>
        </a:buClr>
        <a:buChar char="»"/>
        <a:defRPr sz="1269">
          <a:solidFill>
            <a:schemeClr val="bg1"/>
          </a:solidFill>
          <a:latin typeface="Arial" charset="0"/>
        </a:defRPr>
      </a:lvl8pPr>
      <a:lvl9pPr marL="2671329" indent="-129665" algn="l" rtl="0" eaLnBrk="1" fontAlgn="base" hangingPunct="1">
        <a:spcBef>
          <a:spcPct val="20000"/>
        </a:spcBef>
        <a:spcAft>
          <a:spcPct val="0"/>
        </a:spcAft>
        <a:buClr>
          <a:schemeClr val="bg1"/>
        </a:buClr>
        <a:buChar char="»"/>
        <a:defRPr sz="1269">
          <a:solidFill>
            <a:schemeClr val="bg1"/>
          </a:solidFill>
          <a:latin typeface="Arial" charset="0"/>
        </a:defRPr>
      </a:lvl9pPr>
    </p:bodyStyle>
    <p:otherStyle>
      <a:defPPr>
        <a:defRPr lang="en-US"/>
      </a:defPPr>
      <a:lvl1pPr marL="0" algn="l" defTabSz="725112" rtl="0" eaLnBrk="1" latinLnBrk="0" hangingPunct="1">
        <a:defRPr sz="1428" kern="1200">
          <a:solidFill>
            <a:schemeClr val="tx1"/>
          </a:solidFill>
          <a:latin typeface="+mn-lt"/>
          <a:ea typeface="+mn-ea"/>
          <a:cs typeface="+mn-cs"/>
        </a:defRPr>
      </a:lvl1pPr>
      <a:lvl2pPr marL="362555" algn="l" defTabSz="725112" rtl="0" eaLnBrk="1" latinLnBrk="0" hangingPunct="1">
        <a:defRPr sz="1428" kern="1200">
          <a:solidFill>
            <a:schemeClr val="tx1"/>
          </a:solidFill>
          <a:latin typeface="+mn-lt"/>
          <a:ea typeface="+mn-ea"/>
          <a:cs typeface="+mn-cs"/>
        </a:defRPr>
      </a:lvl2pPr>
      <a:lvl3pPr marL="725112" algn="l" defTabSz="725112" rtl="0" eaLnBrk="1" latinLnBrk="0" hangingPunct="1">
        <a:defRPr sz="1428" kern="1200">
          <a:solidFill>
            <a:schemeClr val="tx1"/>
          </a:solidFill>
          <a:latin typeface="+mn-lt"/>
          <a:ea typeface="+mn-ea"/>
          <a:cs typeface="+mn-cs"/>
        </a:defRPr>
      </a:lvl3pPr>
      <a:lvl4pPr marL="1087666" algn="l" defTabSz="725112" rtl="0" eaLnBrk="1" latinLnBrk="0" hangingPunct="1">
        <a:defRPr sz="1428" kern="1200">
          <a:solidFill>
            <a:schemeClr val="tx1"/>
          </a:solidFill>
          <a:latin typeface="+mn-lt"/>
          <a:ea typeface="+mn-ea"/>
          <a:cs typeface="+mn-cs"/>
        </a:defRPr>
      </a:lvl4pPr>
      <a:lvl5pPr marL="1450222" algn="l" defTabSz="725112" rtl="0" eaLnBrk="1" latinLnBrk="0" hangingPunct="1">
        <a:defRPr sz="1428" kern="1200">
          <a:solidFill>
            <a:schemeClr val="tx1"/>
          </a:solidFill>
          <a:latin typeface="+mn-lt"/>
          <a:ea typeface="+mn-ea"/>
          <a:cs typeface="+mn-cs"/>
        </a:defRPr>
      </a:lvl5pPr>
      <a:lvl6pPr marL="1812778" algn="l" defTabSz="725112" rtl="0" eaLnBrk="1" latinLnBrk="0" hangingPunct="1">
        <a:defRPr sz="1428" kern="1200">
          <a:solidFill>
            <a:schemeClr val="tx1"/>
          </a:solidFill>
          <a:latin typeface="+mn-lt"/>
          <a:ea typeface="+mn-ea"/>
          <a:cs typeface="+mn-cs"/>
        </a:defRPr>
      </a:lvl6pPr>
      <a:lvl7pPr marL="2175332" algn="l" defTabSz="725112" rtl="0" eaLnBrk="1" latinLnBrk="0" hangingPunct="1">
        <a:defRPr sz="1428" kern="1200">
          <a:solidFill>
            <a:schemeClr val="tx1"/>
          </a:solidFill>
          <a:latin typeface="+mn-lt"/>
          <a:ea typeface="+mn-ea"/>
          <a:cs typeface="+mn-cs"/>
        </a:defRPr>
      </a:lvl7pPr>
      <a:lvl8pPr marL="2537888" algn="l" defTabSz="725112" rtl="0" eaLnBrk="1" latinLnBrk="0" hangingPunct="1">
        <a:defRPr sz="1428" kern="1200">
          <a:solidFill>
            <a:schemeClr val="tx1"/>
          </a:solidFill>
          <a:latin typeface="+mn-lt"/>
          <a:ea typeface="+mn-ea"/>
          <a:cs typeface="+mn-cs"/>
        </a:defRPr>
      </a:lvl8pPr>
      <a:lvl9pPr marL="2900444" algn="l" defTabSz="725112" rtl="0" eaLnBrk="1" latinLnBrk="0" hangingPunct="1">
        <a:defRPr sz="1428"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50" userDrawn="1">
          <p15:clr>
            <a:srgbClr val="F26B43"/>
          </p15:clr>
        </p15:guide>
        <p15:guide id="2" pos="108" userDrawn="1">
          <p15:clr>
            <a:srgbClr val="F26B43"/>
          </p15:clr>
        </p15:guide>
        <p15:guide id="3" pos="4212" userDrawn="1">
          <p15:clr>
            <a:srgbClr val="F26B43"/>
          </p15:clr>
        </p15:guide>
        <p15:guide id="4" orient="horz" pos="2832" userDrawn="1">
          <p15:clr>
            <a:srgbClr val="F26B43"/>
          </p15:clr>
        </p15:guide>
        <p15:guide id="5" orient="horz" pos="3088" userDrawn="1">
          <p15:clr>
            <a:srgbClr val="F26B43"/>
          </p15:clr>
        </p15:guide>
        <p15:guide id="6" pos="2160" userDrawn="1">
          <p15:clr>
            <a:srgbClr val="F26B43"/>
          </p15:clr>
        </p15:guide>
        <p15:guide id="7" pos="2052" userDrawn="1">
          <p15:clr>
            <a:srgbClr val="F26B43"/>
          </p15:clr>
        </p15:guide>
        <p15:guide id="8" pos="1080" userDrawn="1">
          <p15:clr>
            <a:srgbClr val="F26B43"/>
          </p15:clr>
        </p15:guide>
        <p15:guide id="9" pos="2268" userDrawn="1">
          <p15:clr>
            <a:srgbClr val="F26B43"/>
          </p15:clr>
        </p15:guide>
        <p15:guide id="10" pos="972" userDrawn="1">
          <p15:clr>
            <a:srgbClr val="F26B43"/>
          </p15:clr>
        </p15:guide>
        <p15:guide id="11" pos="1188" userDrawn="1">
          <p15:clr>
            <a:srgbClr val="F26B43"/>
          </p15:clr>
        </p15:guide>
        <p15:guide id="12" pos="3240" userDrawn="1">
          <p15:clr>
            <a:srgbClr val="F26B43"/>
          </p15:clr>
        </p15:guide>
        <p15:guide id="13" pos="3132" userDrawn="1">
          <p15:clr>
            <a:srgbClr val="F26B43"/>
          </p15:clr>
        </p15:guide>
        <p15:guide id="14" pos="3348" userDrawn="1">
          <p15:clr>
            <a:srgbClr val="F26B43"/>
          </p15:clr>
        </p15:guide>
        <p15:guide id="15" orient="horz" pos="412" userDrawn="1">
          <p15:clr>
            <a:srgbClr val="F26B43"/>
          </p15:clr>
        </p15:guide>
        <p15:guide id="17" orient="horz" pos="812" userDrawn="1">
          <p15:clr>
            <a:srgbClr val="F26B43"/>
          </p15:clr>
        </p15:guide>
        <p15:guide id="18" orient="horz" pos="1620" userDrawn="1">
          <p15:clr>
            <a:srgbClr val="F26B43"/>
          </p15:clr>
        </p15:guide>
        <p15:guide id="19" orient="horz" pos="1216" userDrawn="1">
          <p15:clr>
            <a:srgbClr val="F26B43"/>
          </p15:clr>
        </p15:guide>
        <p15:guide id="20" orient="horz" pos="2022" userDrawn="1">
          <p15:clr>
            <a:srgbClr val="F26B43"/>
          </p15:clr>
        </p15:guide>
        <p15:guide id="21" orient="horz" pos="242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0.xml"/><Relationship Id="rId1" Type="http://schemas.openxmlformats.org/officeDocument/2006/relationships/tags" Target="../tags/tag4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t04glovern/stylegan-pokemon" TargetMode="External"/><Relationship Id="rId1" Type="http://schemas.openxmlformats.org/officeDocument/2006/relationships/slideLayout" Target="../slideLayouts/slideLayout4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k4kili/PokemonGAN" TargetMode="External"/><Relationship Id="rId2" Type="http://schemas.openxmlformats.org/officeDocument/2006/relationships/image" Target="../media/image14.png"/><Relationship Id="rId1" Type="http://schemas.openxmlformats.org/officeDocument/2006/relationships/slideLayout" Target="../slideLayouts/slideLayout44.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tiff"/><Relationship Id="rId1" Type="http://schemas.openxmlformats.org/officeDocument/2006/relationships/slideLayout" Target="../slideLayouts/slideLayout44.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tags" Target="../tags/tag48.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4.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4.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857250"/>
            <a:ext cx="5131676" cy="2184400"/>
          </a:xfrm>
        </p:spPr>
        <p:txBody>
          <a:bodyPr/>
          <a:lstStyle/>
          <a:p>
            <a:r>
              <a:rPr lang="en-US" sz="3150" dirty="0">
                <a:solidFill>
                  <a:srgbClr val="FFFFFF"/>
                </a:solidFill>
              </a:rPr>
              <a:t>Choosing the right </a:t>
            </a:r>
            <a:br>
              <a:rPr lang="en-US" sz="3150" dirty="0">
                <a:solidFill>
                  <a:srgbClr val="FFFFFF"/>
                </a:solidFill>
              </a:rPr>
            </a:br>
            <a:r>
              <a:rPr lang="en-US" sz="3150" dirty="0">
                <a:solidFill>
                  <a:srgbClr val="FFFFFF"/>
                </a:solidFill>
              </a:rPr>
              <a:t>Deep Learning Framework:</a:t>
            </a:r>
            <a:br>
              <a:rPr lang="en-US" sz="3600" dirty="0">
                <a:solidFill>
                  <a:srgbClr val="FFFFFF"/>
                </a:solidFill>
              </a:rPr>
            </a:br>
            <a:r>
              <a:rPr lang="en-US" sz="2250" dirty="0">
                <a:solidFill>
                  <a:srgbClr val="FFFFFF"/>
                </a:solidFill>
              </a:rPr>
              <a:t>A Deep Learning Approach</a:t>
            </a:r>
            <a:endParaRPr lang="en-US" sz="2250" dirty="0"/>
          </a:p>
        </p:txBody>
      </p:sp>
      <p:sp>
        <p:nvSpPr>
          <p:cNvPr id="3" name="Subtitle 2"/>
          <p:cNvSpPr>
            <a:spLocks noGrp="1"/>
          </p:cNvSpPr>
          <p:nvPr>
            <p:ph type="subTitle" idx="1"/>
          </p:nvPr>
        </p:nvSpPr>
        <p:spPr>
          <a:xfrm>
            <a:off x="1" y="3211680"/>
            <a:ext cx="4695713" cy="1229747"/>
          </a:xfrm>
        </p:spPr>
        <p:txBody>
          <a:bodyPr/>
          <a:lstStyle/>
          <a:p>
            <a:pPr>
              <a:spcBef>
                <a:spcPts val="0"/>
              </a:spcBef>
            </a:pPr>
            <a:r>
              <a:rPr lang="en-US" dirty="0"/>
              <a:t>Nick Acosta</a:t>
            </a:r>
          </a:p>
          <a:p>
            <a:pPr>
              <a:spcBef>
                <a:spcPts val="0"/>
              </a:spcBef>
            </a:pPr>
            <a:r>
              <a:rPr lang="en-US" dirty="0"/>
              <a:t>IBM Data Science Community</a:t>
            </a:r>
          </a:p>
          <a:p>
            <a:pPr>
              <a:spcBef>
                <a:spcPts val="0"/>
              </a:spcBef>
            </a:pPr>
            <a:endParaRPr lang="en-US" dirty="0"/>
          </a:p>
        </p:txBody>
      </p:sp>
      <p:sp>
        <p:nvSpPr>
          <p:cNvPr id="4" name="Footer Placeholder 3"/>
          <p:cNvSpPr>
            <a:spLocks noGrp="1"/>
          </p:cNvSpPr>
          <p:nvPr>
            <p:ph type="ftr" sz="quarter" idx="4294967295"/>
          </p:nvPr>
        </p:nvSpPr>
        <p:spPr>
          <a:xfrm>
            <a:off x="1113520" y="5683730"/>
            <a:ext cx="5579533" cy="137160"/>
          </a:xfrm>
          <a:prstGeom prst="rect">
            <a:avLst/>
          </a:prstGeom>
        </p:spPr>
        <p:txBody>
          <a:bodyPr/>
          <a:lstStyle/>
          <a:p>
            <a:r>
              <a:rPr lang="en-US" dirty="0"/>
              <a:t>DOC ID / Month XX, 2018 / © 2018 IBM Corporation</a:t>
            </a:r>
          </a:p>
        </p:txBody>
      </p:sp>
    </p:spTree>
    <p:custDataLst>
      <p:tags r:id="rId1"/>
    </p:custDataLst>
    <p:extLst>
      <p:ext uri="{BB962C8B-B14F-4D97-AF65-F5344CB8AC3E}">
        <p14:creationId xmlns:p14="http://schemas.microsoft.com/office/powerpoint/2010/main" val="1967117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4" name="Slide Number Placeholder 3"/>
          <p:cNvSpPr>
            <a:spLocks noGrp="1"/>
          </p:cNvSpPr>
          <p:nvPr>
            <p:ph type="sldNum" sz="quarter" idx="11"/>
          </p:nvPr>
        </p:nvSpPr>
        <p:spPr>
          <a:xfrm>
            <a:off x="7086600" y="5645150"/>
            <a:ext cx="1828732" cy="166688"/>
          </a:xfrm>
          <a:prstGeom prst="rect">
            <a:avLst/>
          </a:prstGeom>
        </p:spPr>
        <p:txBody>
          <a:bodyPr vert="horz" lIns="0" tIns="0" rIns="0" bIns="0" rtlCol="0" anchor="ctr"/>
          <a:lstStyle>
            <a:defPPr>
              <a:defRPr lang="en-US"/>
            </a:defPPr>
            <a:lvl1pPr marL="0" algn="r" defTabSz="685800" rtl="0" eaLnBrk="1" latinLnBrk="0" hangingPunct="1">
              <a:defRPr sz="599"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685503"/>
            <a:fld id="{59395FB3-9C97-154F-86B2-7E381B951268}" type="slidenum">
              <a:rPr lang="en-US" smtClean="0"/>
              <a:pPr defTabSz="685503"/>
              <a:t>10</a:t>
            </a:fld>
            <a:endParaRPr lang="en-US" dirty="0">
              <a:solidFill>
                <a:srgbClr val="000000"/>
              </a:solidFill>
              <a:latin typeface="IBM Plex Sans Light"/>
            </a:endParaRPr>
          </a:p>
        </p:txBody>
      </p:sp>
      <p:sp>
        <p:nvSpPr>
          <p:cNvPr id="6" name="Text Placeholder 5"/>
          <p:cNvSpPr>
            <a:spLocks noGrp="1"/>
          </p:cNvSpPr>
          <p:nvPr>
            <p:ph type="body" sz="quarter" idx="13"/>
          </p:nvPr>
        </p:nvSpPr>
        <p:spPr>
          <a:xfrm>
            <a:off x="223483" y="1707793"/>
            <a:ext cx="4120129" cy="3937358"/>
          </a:xfrm>
        </p:spPr>
        <p:txBody>
          <a:bodyPr/>
          <a:lstStyle/>
          <a:p>
            <a:pPr>
              <a:tabLst>
                <a:tab pos="3936235" algn="dec"/>
              </a:tabLst>
            </a:pPr>
            <a:r>
              <a:rPr lang="en-US" b="1" kern="1200" dirty="0">
                <a:solidFill>
                  <a:srgbClr val="000000"/>
                </a:solidFill>
                <a:latin typeface="IBM Plex Sans"/>
                <a:ea typeface="Arial" charset="0"/>
                <a:cs typeface="Arial" charset="0"/>
              </a:rPr>
              <a:t>Part One - Introduction	01</a:t>
            </a:r>
          </a:p>
          <a:p>
            <a:pPr>
              <a:tabLst>
                <a:tab pos="3936235" algn="dec"/>
              </a:tabLst>
            </a:pPr>
            <a:r>
              <a:rPr lang="en-US" dirty="0"/>
              <a:t>"</a:t>
            </a:r>
            <a:r>
              <a:rPr lang="en-US" dirty="0">
                <a:solidFill>
                  <a:srgbClr val="000000"/>
                </a:solidFill>
              </a:rPr>
              <a:t>Deep Learning Frameworks Advice</a:t>
            </a:r>
            <a:r>
              <a:rPr lang="en-US" dirty="0"/>
              <a:t>"</a:t>
            </a:r>
            <a:r>
              <a:rPr lang="en-US" dirty="0">
                <a:solidFill>
                  <a:srgbClr val="000000"/>
                </a:solidFill>
              </a:rPr>
              <a:t>	03</a:t>
            </a:r>
          </a:p>
          <a:p>
            <a:pPr>
              <a:tabLst>
                <a:tab pos="3936235" algn="dec"/>
              </a:tabLst>
            </a:pPr>
            <a:r>
              <a:rPr lang="en-US" kern="1200" dirty="0">
                <a:solidFill>
                  <a:srgbClr val="000000"/>
                </a:solidFill>
                <a:latin typeface="IBM Plex Sans"/>
                <a:ea typeface="Arial" charset="0"/>
                <a:cs typeface="Arial" charset="0"/>
              </a:rPr>
              <a:t>Agenda	10</a:t>
            </a:r>
          </a:p>
          <a:p>
            <a:pPr>
              <a:tabLst>
                <a:tab pos="3936235" algn="dec"/>
              </a:tabLst>
            </a:pPr>
            <a:endParaRPr lang="en-US" kern="1200" dirty="0">
              <a:solidFill>
                <a:srgbClr val="000000"/>
              </a:solidFill>
              <a:latin typeface="IBM Plex Sans"/>
              <a:ea typeface="Arial" charset="0"/>
              <a:cs typeface="Arial" charset="0"/>
            </a:endParaRPr>
          </a:p>
          <a:p>
            <a:pPr>
              <a:tabLst>
                <a:tab pos="3936235" algn="dec"/>
              </a:tabLst>
            </a:pPr>
            <a:r>
              <a:rPr lang="en-US" kern="1200" dirty="0">
                <a:solidFill>
                  <a:srgbClr val="000000"/>
                </a:solidFill>
                <a:latin typeface="IBM Plex Sans"/>
                <a:ea typeface="Arial" charset="0"/>
                <a:cs typeface="Arial" charset="0"/>
              </a:rPr>
              <a:t>	</a:t>
            </a:r>
            <a:endParaRPr lang="en-US" dirty="0">
              <a:solidFill>
                <a:srgbClr val="000000"/>
              </a:solidFill>
              <a:latin typeface="IBM Plex Sans"/>
            </a:endParaRPr>
          </a:p>
          <a:p>
            <a:pPr>
              <a:tabLst>
                <a:tab pos="3936235" algn="dec"/>
              </a:tabLst>
            </a:pPr>
            <a:r>
              <a:rPr lang="en-US" b="1" kern="1200" dirty="0">
                <a:solidFill>
                  <a:srgbClr val="000000"/>
                </a:solidFill>
                <a:latin typeface="IBM Plex Sans"/>
                <a:ea typeface="Arial" charset="0"/>
                <a:cs typeface="Arial" charset="0"/>
              </a:rPr>
              <a:t>Part Two - Deep Learning Frameworks	11</a:t>
            </a:r>
          </a:p>
          <a:p>
            <a:pPr>
              <a:tabLst>
                <a:tab pos="3936235" algn="dec"/>
              </a:tabLst>
            </a:pPr>
            <a:r>
              <a:rPr lang="en-US" dirty="0">
                <a:solidFill>
                  <a:srgbClr val="000000"/>
                </a:solidFill>
                <a:latin typeface="IBM Plex Sans"/>
              </a:rPr>
              <a:t>Deep Learning Frameworks	12</a:t>
            </a:r>
          </a:p>
          <a:p>
            <a:pPr>
              <a:tabLst>
                <a:tab pos="3936235" algn="dec"/>
              </a:tabLst>
            </a:pPr>
            <a:r>
              <a:rPr lang="en-US" dirty="0">
                <a:solidFill>
                  <a:srgbClr val="000000"/>
                </a:solidFill>
                <a:latin typeface="IBM Plex Sans"/>
              </a:rPr>
              <a:t>TensorFlow	14</a:t>
            </a:r>
          </a:p>
          <a:p>
            <a:pPr>
              <a:tabLst>
                <a:tab pos="3936235" algn="dec"/>
              </a:tabLst>
            </a:pPr>
            <a:r>
              <a:rPr lang="en-US" kern="1200" dirty="0">
                <a:solidFill>
                  <a:srgbClr val="000000"/>
                </a:solidFill>
                <a:latin typeface="IBM Plex Sans"/>
                <a:ea typeface="Arial" charset="0"/>
                <a:cs typeface="Arial" charset="0"/>
              </a:rPr>
              <a:t>PyTorch	17</a:t>
            </a:r>
          </a:p>
          <a:p>
            <a:pPr>
              <a:tabLst>
                <a:tab pos="3936235" algn="dec"/>
              </a:tabLst>
            </a:pPr>
            <a:endParaRPr lang="en-US" kern="1200" dirty="0">
              <a:solidFill>
                <a:srgbClr val="000000"/>
              </a:solidFill>
              <a:latin typeface="IBM Plex Sans"/>
              <a:ea typeface="Arial" charset="0"/>
              <a:cs typeface="Arial" charset="0"/>
            </a:endParaRPr>
          </a:p>
          <a:p>
            <a:pPr>
              <a:tabLst>
                <a:tab pos="3936235" algn="dec"/>
              </a:tabLst>
            </a:pPr>
            <a:endParaRPr lang="en-US" kern="1200" dirty="0">
              <a:solidFill>
                <a:srgbClr val="000000"/>
              </a:solidFill>
              <a:latin typeface="IBM Plex Sans"/>
              <a:ea typeface="Arial" charset="0"/>
              <a:cs typeface="Arial" charset="0"/>
            </a:endParaRPr>
          </a:p>
        </p:txBody>
      </p:sp>
      <p:sp>
        <p:nvSpPr>
          <p:cNvPr id="9" name="Text Placeholder 5">
            <a:extLst>
              <a:ext uri="{FF2B5EF4-FFF2-40B4-BE49-F238E27FC236}">
                <a16:creationId xmlns:a16="http://schemas.microsoft.com/office/drawing/2014/main" id="{F0077997-33F1-D342-80FC-EFC48BCA50F9}"/>
              </a:ext>
            </a:extLst>
          </p:cNvPr>
          <p:cNvSpPr txBox="1">
            <a:spLocks/>
          </p:cNvSpPr>
          <p:nvPr/>
        </p:nvSpPr>
        <p:spPr>
          <a:xfrm>
            <a:off x="4795203" y="1676768"/>
            <a:ext cx="4120129" cy="3937358"/>
          </a:xfrm>
          <a:prstGeom prst="rect">
            <a:avLst/>
          </a:prstGeom>
        </p:spPr>
        <p:txBody>
          <a:bodyPr vert="horz" lIns="0" tIns="0" rIns="0" bIns="0" rtlCol="0">
            <a:noAutofit/>
          </a:bodyPr>
          <a:lstStyle>
            <a:lvl1pPr marL="0" indent="0" algn="l" rtl="0" eaLnBrk="1" fontAlgn="base" hangingPunct="1">
              <a:lnSpc>
                <a:spcPct val="100000"/>
              </a:lnSpc>
              <a:spcBef>
                <a:spcPts val="0"/>
              </a:spcBef>
              <a:spcAft>
                <a:spcPct val="0"/>
              </a:spcAft>
              <a:buClr>
                <a:schemeClr val="tx1"/>
              </a:buClr>
              <a:buSzPct val="90000"/>
              <a:buFont typeface="Wingdings" pitchFamily="2" charset="2"/>
              <a:buNone/>
              <a:defRPr sz="1865">
                <a:solidFill>
                  <a:schemeClr val="tx1"/>
                </a:solidFill>
                <a:latin typeface="IBM Plex Sans" charset="0"/>
                <a:ea typeface="IBM Plex Sans" charset="0"/>
                <a:cs typeface="IBM Plex Sans" charset="0"/>
              </a:defRPr>
            </a:lvl1pPr>
            <a:lvl2pPr marL="0" indent="0" algn="l" rtl="0" eaLnBrk="1" fontAlgn="base" hangingPunct="1">
              <a:lnSpc>
                <a:spcPct val="100000"/>
              </a:lnSpc>
              <a:spcBef>
                <a:spcPts val="0"/>
              </a:spcBef>
              <a:spcAft>
                <a:spcPct val="0"/>
              </a:spcAft>
              <a:buClr>
                <a:schemeClr val="tx1"/>
              </a:buClr>
              <a:buSzPct val="100000"/>
              <a:buFont typeface=".AppleSystemUIFont" charset="-120"/>
              <a:buNone/>
              <a:tabLst/>
              <a:defRPr sz="1865">
                <a:solidFill>
                  <a:schemeClr val="tx1"/>
                </a:solidFill>
                <a:latin typeface="IBM Plex Sans" charset="0"/>
                <a:ea typeface="IBM Plex Sans" charset="0"/>
                <a:cs typeface="IBM Plex Sans" charset="0"/>
              </a:defRPr>
            </a:lvl2pPr>
            <a:lvl3pPr marL="268547" indent="0" algn="l" rtl="0" eaLnBrk="1" fontAlgn="base" hangingPunct="1">
              <a:lnSpc>
                <a:spcPct val="100000"/>
              </a:lnSpc>
              <a:spcBef>
                <a:spcPts val="1465"/>
              </a:spcBef>
              <a:spcAft>
                <a:spcPct val="0"/>
              </a:spcAft>
              <a:buClr>
                <a:schemeClr val="tx1"/>
              </a:buClr>
              <a:buSzPct val="100000"/>
              <a:buFont typeface="Arial" panose="020B0604020202020204" pitchFamily="34" charset="0"/>
              <a:buNone/>
              <a:tabLst/>
              <a:defRPr sz="1865">
                <a:solidFill>
                  <a:schemeClr val="tx1"/>
                </a:solidFill>
                <a:latin typeface="IBM Plex Sans" charset="0"/>
                <a:ea typeface="IBM Plex Sans" charset="0"/>
                <a:cs typeface="IBM Plex Sans" charset="0"/>
              </a:defRPr>
            </a:lvl3pPr>
            <a:lvl4pPr marL="579387" indent="0" algn="l" rtl="0" eaLnBrk="1" fontAlgn="base" hangingPunct="1">
              <a:lnSpc>
                <a:spcPct val="100000"/>
              </a:lnSpc>
              <a:spcBef>
                <a:spcPts val="1465"/>
              </a:spcBef>
              <a:spcAft>
                <a:spcPct val="0"/>
              </a:spcAft>
              <a:buClr>
                <a:schemeClr val="tx1"/>
              </a:buClr>
              <a:buSzPct val="100000"/>
              <a:buFont typeface=".AppleSystemUIFont" charset="-120"/>
              <a:buNone/>
              <a:tabLst/>
              <a:defRPr sz="1865" baseline="0">
                <a:solidFill>
                  <a:schemeClr val="tx1"/>
                </a:solidFill>
                <a:latin typeface="IBM Plex Sans" charset="0"/>
                <a:ea typeface="IBM Plex Sans" charset="0"/>
                <a:cs typeface="IBM Plex Sans" charset="0"/>
              </a:defRPr>
            </a:lvl4pPr>
            <a:lvl5pPr marL="841591" indent="0" algn="l" rtl="0" eaLnBrk="1" fontAlgn="base" hangingPunct="1">
              <a:lnSpc>
                <a:spcPct val="100000"/>
              </a:lnSpc>
              <a:spcBef>
                <a:spcPts val="1465"/>
              </a:spcBef>
              <a:spcAft>
                <a:spcPct val="0"/>
              </a:spcAft>
              <a:buClr>
                <a:schemeClr val="tx1"/>
              </a:buClr>
              <a:buFont typeface=".AppleSystemUIFont" charset="-120"/>
              <a:buNone/>
              <a:tabLst/>
              <a:defRPr sz="1865">
                <a:solidFill>
                  <a:schemeClr val="tx1"/>
                </a:solidFill>
                <a:latin typeface="IBM Plex Sans" charset="0"/>
                <a:ea typeface="IBM Plex Sans" charset="0"/>
                <a:cs typeface="IBM Plex Sans" charset="0"/>
              </a:defRPr>
            </a:lvl5pPr>
            <a:lvl6pPr marL="2109490" indent="-172718" algn="l" rtl="0" eaLnBrk="1" fontAlgn="base" hangingPunct="1">
              <a:spcBef>
                <a:spcPct val="20000"/>
              </a:spcBef>
              <a:spcAft>
                <a:spcPct val="0"/>
              </a:spcAft>
              <a:buClr>
                <a:schemeClr val="bg1"/>
              </a:buClr>
              <a:buChar char="»"/>
              <a:defRPr sz="1690">
                <a:solidFill>
                  <a:schemeClr val="bg1"/>
                </a:solidFill>
                <a:latin typeface="Arial" charset="0"/>
              </a:defRPr>
            </a:lvl6pPr>
            <a:lvl7pPr marL="2592426" indent="-172718" algn="l" rtl="0" eaLnBrk="1" fontAlgn="base" hangingPunct="1">
              <a:spcBef>
                <a:spcPct val="20000"/>
              </a:spcBef>
              <a:spcAft>
                <a:spcPct val="0"/>
              </a:spcAft>
              <a:buClr>
                <a:schemeClr val="bg1"/>
              </a:buClr>
              <a:buChar char="»"/>
              <a:defRPr sz="1690">
                <a:solidFill>
                  <a:schemeClr val="bg1"/>
                </a:solidFill>
                <a:latin typeface="Arial" charset="0"/>
              </a:defRPr>
            </a:lvl7pPr>
            <a:lvl8pPr marL="3075363" indent="-172718" algn="l" rtl="0" eaLnBrk="1" fontAlgn="base" hangingPunct="1">
              <a:spcBef>
                <a:spcPct val="20000"/>
              </a:spcBef>
              <a:spcAft>
                <a:spcPct val="0"/>
              </a:spcAft>
              <a:buClr>
                <a:schemeClr val="bg1"/>
              </a:buClr>
              <a:buChar char="»"/>
              <a:defRPr sz="1690">
                <a:solidFill>
                  <a:schemeClr val="bg1"/>
                </a:solidFill>
                <a:latin typeface="Arial" charset="0"/>
              </a:defRPr>
            </a:lvl8pPr>
            <a:lvl9pPr marL="3558299" indent="-172718" algn="l" rtl="0" eaLnBrk="1" fontAlgn="base" hangingPunct="1">
              <a:spcBef>
                <a:spcPct val="20000"/>
              </a:spcBef>
              <a:spcAft>
                <a:spcPct val="0"/>
              </a:spcAft>
              <a:buClr>
                <a:schemeClr val="bg1"/>
              </a:buClr>
              <a:buChar char="»"/>
              <a:defRPr sz="1690">
                <a:solidFill>
                  <a:schemeClr val="bg1"/>
                </a:solidFill>
                <a:latin typeface="Arial" charset="0"/>
              </a:defRPr>
            </a:lvl9pPr>
          </a:lstStyle>
          <a:p>
            <a:pPr fontAlgn="auto">
              <a:spcAft>
                <a:spcPts val="0"/>
              </a:spcAft>
              <a:buClrTx/>
              <a:buSzTx/>
              <a:tabLst>
                <a:tab pos="3936235" algn="dec"/>
              </a:tabLst>
            </a:pPr>
            <a:r>
              <a:rPr lang="en-US" sz="1399" b="1" dirty="0">
                <a:solidFill>
                  <a:srgbClr val="000000"/>
                </a:solidFill>
                <a:latin typeface="IBM Plex Sans"/>
                <a:ea typeface="Arial" charset="0"/>
                <a:cs typeface="Arial" charset="0"/>
              </a:rPr>
              <a:t>Part Three - Data	20</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Data Source	22</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Preparation for Deep Learning	25</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	</a:t>
            </a:r>
            <a:endParaRPr lang="en-US" sz="1399" b="1" dirty="0">
              <a:solidFill>
                <a:srgbClr val="000000"/>
              </a:solidFill>
              <a:latin typeface="IBM Plex Sans"/>
              <a:ea typeface="Arial" charset="0"/>
              <a:cs typeface="Arial" charset="0"/>
            </a:endParaRPr>
          </a:p>
          <a:p>
            <a:pPr fontAlgn="auto">
              <a:spcAft>
                <a:spcPts val="0"/>
              </a:spcAft>
              <a:buClrTx/>
              <a:buSzTx/>
              <a:tabLst>
                <a:tab pos="3936235" algn="dec"/>
              </a:tabLst>
            </a:pPr>
            <a:r>
              <a:rPr lang="en-US" sz="1399" b="1" dirty="0">
                <a:solidFill>
                  <a:srgbClr val="000000"/>
                </a:solidFill>
                <a:latin typeface="IBM Plex Sans"/>
                <a:ea typeface="Arial" charset="0"/>
                <a:cs typeface="Arial" charset="0"/>
              </a:rPr>
              <a:t>Part Four - Models</a:t>
            </a:r>
            <a:r>
              <a:rPr lang="en-US" sz="1399" dirty="0">
                <a:solidFill>
                  <a:srgbClr val="000000"/>
                </a:solidFill>
                <a:latin typeface="IBM Plex Sans"/>
                <a:ea typeface="Arial" charset="0"/>
                <a:cs typeface="Arial" charset="0"/>
              </a:rPr>
              <a:t>	26</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Overview	27</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Results	28</a:t>
            </a:r>
          </a:p>
          <a:p>
            <a:pPr fontAlgn="auto">
              <a:spcAft>
                <a:spcPts val="0"/>
              </a:spcAft>
              <a:buClrTx/>
              <a:buSzTx/>
              <a:tabLst>
                <a:tab pos="3936235" algn="dec"/>
              </a:tabLst>
            </a:pPr>
            <a:endParaRPr lang="en-US" sz="1399" b="1" dirty="0">
              <a:solidFill>
                <a:srgbClr val="000000"/>
              </a:solidFill>
              <a:latin typeface="IBM Plex Sans"/>
              <a:ea typeface="Arial" charset="0"/>
              <a:cs typeface="Arial" charset="0"/>
            </a:endParaRPr>
          </a:p>
          <a:p>
            <a:pPr fontAlgn="auto">
              <a:spcAft>
                <a:spcPts val="0"/>
              </a:spcAft>
              <a:buClrTx/>
              <a:buSzTx/>
              <a:tabLst>
                <a:tab pos="3936235" algn="dec"/>
              </a:tabLst>
            </a:pPr>
            <a:r>
              <a:rPr lang="en-US" sz="1399" b="1" dirty="0">
                <a:solidFill>
                  <a:srgbClr val="000000"/>
                </a:solidFill>
                <a:latin typeface="IBM Plex Sans"/>
                <a:ea typeface="Arial" charset="0"/>
                <a:cs typeface="Arial" charset="0"/>
              </a:rPr>
              <a:t>Part Five - Conclusion	30</a:t>
            </a:r>
          </a:p>
          <a:p>
            <a:pPr fontAlgn="auto">
              <a:spcAft>
                <a:spcPts val="0"/>
              </a:spcAft>
              <a:buClrTx/>
              <a:buSzTx/>
              <a:tabLst>
                <a:tab pos="3936235" algn="dec"/>
              </a:tabLst>
            </a:pPr>
            <a:r>
              <a:rPr lang="en-US" sz="1399" dirty="0">
                <a:solidFill>
                  <a:srgbClr val="000000"/>
                </a:solidFill>
                <a:latin typeface="IBM Plex Sans"/>
                <a:ea typeface="Arial" charset="0"/>
                <a:cs typeface="Arial" charset="0"/>
              </a:rPr>
              <a:t>Resources</a:t>
            </a:r>
            <a:r>
              <a:rPr lang="en-US" sz="1399">
                <a:solidFill>
                  <a:srgbClr val="000000"/>
                </a:solidFill>
                <a:latin typeface="IBM Plex Sans"/>
                <a:ea typeface="Arial" charset="0"/>
                <a:cs typeface="Arial" charset="0"/>
              </a:rPr>
              <a:t>	3</a:t>
            </a:r>
            <a:r>
              <a:rPr lang="en-US" sz="1399" dirty="0">
                <a:solidFill>
                  <a:srgbClr val="000000"/>
                </a:solidFill>
                <a:latin typeface="IBM Plex Sans"/>
                <a:ea typeface="Arial" charset="0"/>
                <a:cs typeface="Arial" charset="0"/>
              </a:rPr>
              <a:t>1</a:t>
            </a:r>
          </a:p>
          <a:p>
            <a:pPr fontAlgn="auto">
              <a:spcAft>
                <a:spcPts val="0"/>
              </a:spcAft>
              <a:buClrTx/>
              <a:buSzTx/>
              <a:tabLst>
                <a:tab pos="3936235" algn="dec"/>
              </a:tabLst>
            </a:pPr>
            <a:endParaRPr lang="en-US" sz="1399" dirty="0">
              <a:solidFill>
                <a:srgbClr val="000000"/>
              </a:solidFill>
              <a:latin typeface="IBM Plex Sans"/>
              <a:ea typeface="Arial" charset="0"/>
              <a:cs typeface="Arial" charset="0"/>
            </a:endParaRPr>
          </a:p>
          <a:p>
            <a:pPr fontAlgn="auto">
              <a:spcAft>
                <a:spcPts val="0"/>
              </a:spcAft>
              <a:buClrTx/>
              <a:buSzTx/>
              <a:tabLst>
                <a:tab pos="3936235" algn="dec"/>
              </a:tabLst>
            </a:pPr>
            <a:endParaRPr lang="en-US" sz="1399" b="1" dirty="0">
              <a:solidFill>
                <a:srgbClr val="000000"/>
              </a:solidFill>
              <a:latin typeface="IBM Plex Sans"/>
              <a:ea typeface="Arial" charset="0"/>
              <a:cs typeface="Arial" charset="0"/>
            </a:endParaRPr>
          </a:p>
          <a:p>
            <a:pPr fontAlgn="auto">
              <a:spcAft>
                <a:spcPts val="0"/>
              </a:spcAft>
              <a:buClrTx/>
              <a:buSzTx/>
              <a:tabLst>
                <a:tab pos="3936235" algn="dec"/>
              </a:tabLst>
            </a:pPr>
            <a:endParaRPr lang="en-US" sz="1399" dirty="0">
              <a:solidFill>
                <a:srgbClr val="000000"/>
              </a:solidFill>
              <a:latin typeface="IBM Plex Sans"/>
              <a:ea typeface="Arial" charset="0"/>
              <a:cs typeface="Arial" charset="0"/>
            </a:endParaRPr>
          </a:p>
        </p:txBody>
      </p:sp>
    </p:spTree>
    <p:extLst>
      <p:ext uri="{BB962C8B-B14F-4D97-AF65-F5344CB8AC3E}">
        <p14:creationId xmlns:p14="http://schemas.microsoft.com/office/powerpoint/2010/main" val="3387019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defTabSz="685800">
              <a:defRPr/>
            </a:pPr>
            <a:fld id="{3FD999D4-B456-9943-89B7-30D56181CE18}" type="slidenum">
              <a:rPr lang="en-US">
                <a:solidFill>
                  <a:srgbClr val="FFFFFF"/>
                </a:solidFill>
                <a:latin typeface="IBM Plex Sans"/>
              </a:rPr>
              <a:pPr defTabSz="685800">
                <a:defRPr/>
              </a:pPr>
              <a:t>11</a:t>
            </a:fld>
            <a:endParaRPr lang="en-US" dirty="0">
              <a:solidFill>
                <a:srgbClr val="FFFFFF"/>
              </a:solidFill>
              <a:latin typeface="IBM Plex Sans"/>
            </a:endParaRPr>
          </a:p>
        </p:txBody>
      </p:sp>
      <p:sp>
        <p:nvSpPr>
          <p:cNvPr id="3" name="Title 2"/>
          <p:cNvSpPr>
            <a:spLocks noGrp="1"/>
          </p:cNvSpPr>
          <p:nvPr>
            <p:ph type="title"/>
          </p:nvPr>
        </p:nvSpPr>
        <p:spPr/>
        <p:txBody>
          <a:bodyPr/>
          <a:lstStyle/>
          <a:p>
            <a:r>
              <a:rPr lang="en-US" dirty="0">
                <a:solidFill>
                  <a:schemeClr val="accent3"/>
                </a:solidFill>
              </a:rPr>
              <a:t>Deep Learning </a:t>
            </a:r>
            <a:r>
              <a:rPr lang="en-US" dirty="0"/>
              <a:t>Frameworks</a:t>
            </a:r>
          </a:p>
        </p:txBody>
      </p:sp>
      <p:sp>
        <p:nvSpPr>
          <p:cNvPr id="4" name="Footer Placeholder 3"/>
          <p:cNvSpPr>
            <a:spLocks noGrp="1"/>
          </p:cNvSpPr>
          <p:nvPr>
            <p:ph type="ftr" sz="quarter" idx="4294967295"/>
          </p:nvPr>
        </p:nvSpPr>
        <p:spPr>
          <a:xfrm>
            <a:off x="1113520" y="5683730"/>
            <a:ext cx="5579533" cy="137160"/>
          </a:xfrm>
          <a:prstGeom prst="rect">
            <a:avLst/>
          </a:prstGeom>
        </p:spPr>
        <p:txBody>
          <a:bodyPr/>
          <a:lstStyle/>
          <a:p>
            <a:pPr defTabSz="685800">
              <a:defRPr/>
            </a:pPr>
            <a:r>
              <a:rPr lang="en-US" sz="1350" dirty="0">
                <a:solidFill>
                  <a:srgbClr val="2B2B2B"/>
                </a:solidFill>
                <a:latin typeface="IBM Plex Sans"/>
              </a:rPr>
              <a:t>DOC ID / Month XX, 2018 / © 2018 IBM Corporation</a:t>
            </a:r>
          </a:p>
        </p:txBody>
      </p:sp>
    </p:spTree>
    <p:extLst>
      <p:ext uri="{BB962C8B-B14F-4D97-AF65-F5344CB8AC3E}">
        <p14:creationId xmlns:p14="http://schemas.microsoft.com/office/powerpoint/2010/main" val="31441236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Deep Learning </a:t>
            </a:r>
            <a:r>
              <a:rPr lang="en-US" dirty="0"/>
              <a:t>Frameworks </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12</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Allow for </a:t>
            </a:r>
            <a:r>
              <a:rPr lang="en-US" sz="1800" dirty="0">
                <a:solidFill>
                  <a:srgbClr val="01BAB6"/>
                </a:solidFill>
                <a:latin typeface="IBM Plex Sans"/>
              </a:rPr>
              <a:t>easy</a:t>
            </a:r>
            <a:r>
              <a:rPr lang="en-US" sz="1800" dirty="0">
                <a:solidFill>
                  <a:srgbClr val="000000"/>
                </a:solidFill>
                <a:latin typeface="IBM Plex Sans"/>
              </a:rPr>
              <a:t> construction of neural networks</a:t>
            </a: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16985102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Deep Learning </a:t>
            </a:r>
            <a:r>
              <a:rPr lang="en-US" dirty="0"/>
              <a:t>Frameworks </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13</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Allow for </a:t>
            </a:r>
            <a:r>
              <a:rPr lang="en-US" sz="1800" dirty="0">
                <a:solidFill>
                  <a:srgbClr val="01BAB6"/>
                </a:solidFill>
                <a:latin typeface="IBM Plex Sans"/>
              </a:rPr>
              <a:t>easy</a:t>
            </a:r>
            <a:r>
              <a:rPr lang="en-US" sz="1800" dirty="0">
                <a:solidFill>
                  <a:srgbClr val="000000"/>
                </a:solidFill>
                <a:latin typeface="IBM Plex Sans"/>
              </a:rPr>
              <a:t> construction of neural networks</a:t>
            </a:r>
          </a:p>
          <a:p>
            <a:pPr defTabSz="457189">
              <a:tabLst>
                <a:tab pos="3940076" algn="dec"/>
              </a:tabLst>
              <a:defRPr/>
            </a:pPr>
            <a:r>
              <a:rPr lang="en-US" sz="1200" dirty="0">
                <a:solidFill>
                  <a:srgbClr val="000000"/>
                </a:solidFill>
                <a:latin typeface="IBM Plex Sans"/>
              </a:rPr>
              <a:t>Abstract away lowest level detail</a:t>
            </a:r>
          </a:p>
          <a:p>
            <a:pPr defTabSz="457189">
              <a:tabLst>
                <a:tab pos="3940076" algn="dec"/>
              </a:tabLst>
              <a:defRPr/>
            </a:pPr>
            <a:r>
              <a:rPr lang="en-US" sz="1200" dirty="0">
                <a:solidFill>
                  <a:srgbClr val="000000"/>
                </a:solidFill>
                <a:latin typeface="IBM Plex Sans"/>
              </a:rPr>
              <a:t>Standardize commonly used neural network concepts, from components to models</a:t>
            </a:r>
          </a:p>
          <a:p>
            <a:pPr defTabSz="457189">
              <a:tabLst>
                <a:tab pos="3940076" algn="dec"/>
              </a:tabLst>
              <a:defRPr/>
            </a:pPr>
            <a:r>
              <a:rPr lang="en-US" sz="1200" dirty="0">
                <a:solidFill>
                  <a:srgbClr val="000000"/>
                </a:solidFill>
                <a:latin typeface="IBM Plex Sans"/>
              </a:rPr>
              <a:t>Provide tooling for deployment on various hardware configurations, including GPUs</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41231019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bg1"/>
                </a:solidFill>
              </a:rPr>
              <a:t>Tensor</a:t>
            </a:r>
            <a:r>
              <a:rPr lang="en-US" dirty="0">
                <a:solidFill>
                  <a:schemeClr val="accent3"/>
                </a:solidFill>
              </a:rPr>
              <a:t>Flow</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14</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tabLst>
                <a:tab pos="3940076" algn="dec"/>
              </a:tabLst>
              <a:defRPr/>
            </a:pPr>
            <a:r>
              <a:rPr lang="en-US" sz="1200" dirty="0">
                <a:solidFill>
                  <a:srgbClr val="000000"/>
                </a:solidFill>
                <a:latin typeface="IBM Plex Sans"/>
              </a:rPr>
              <a:t>From Google via Google Brain</a:t>
            </a:r>
          </a:p>
          <a:p>
            <a:pPr defTabSz="457189">
              <a:tabLst>
                <a:tab pos="3940076" algn="dec"/>
              </a:tabLst>
              <a:defRPr/>
            </a:pPr>
            <a:r>
              <a:rPr lang="en-US" sz="1200" dirty="0">
                <a:solidFill>
                  <a:srgbClr val="000000"/>
                </a:solidFill>
                <a:latin typeface="IBM Plex Sans"/>
              </a:rPr>
              <a:t>Late 2015</a:t>
            </a:r>
          </a:p>
          <a:p>
            <a:pPr defTabSz="457189">
              <a:tabLst>
                <a:tab pos="3940076" algn="dec"/>
              </a:tabLst>
              <a:defRPr/>
            </a:pPr>
            <a:r>
              <a:rPr lang="en-US" sz="1200" dirty="0">
                <a:solidFill>
                  <a:srgbClr val="000000"/>
                </a:solidFill>
                <a:latin typeface="IBM Plex Sans"/>
              </a:rPr>
              <a:t>Build for distributed computing</a:t>
            </a:r>
          </a:p>
          <a:p>
            <a:pPr defTabSz="457189">
              <a:tabLst>
                <a:tab pos="3940076" algn="dec"/>
              </a:tabLst>
              <a:defRPr/>
            </a:pPr>
            <a:r>
              <a:rPr lang="en-US" sz="1200" dirty="0">
                <a:solidFill>
                  <a:srgbClr val="000000"/>
                </a:solidFill>
                <a:latin typeface="IBM Plex Sans"/>
              </a:rPr>
              <a:t>Tensor - default data structure </a:t>
            </a:r>
          </a:p>
          <a:p>
            <a:pPr defTabSz="457189">
              <a:tabLst>
                <a:tab pos="3940076" algn="dec"/>
              </a:tabLst>
              <a:defRPr/>
            </a:pPr>
            <a:r>
              <a:rPr lang="en-US" sz="1200" dirty="0">
                <a:solidFill>
                  <a:srgbClr val="000000"/>
                </a:solidFill>
                <a:latin typeface="IBM Plex Sans"/>
              </a:rPr>
              <a:t>    n-dimensional array</a:t>
            </a:r>
          </a:p>
          <a:p>
            <a:pPr defTabSz="457189">
              <a:tabLst>
                <a:tab pos="3940076" algn="dec"/>
              </a:tabLst>
              <a:defRPr/>
            </a:pPr>
            <a:r>
              <a:rPr lang="en-US" sz="1200" dirty="0">
                <a:solidFill>
                  <a:srgbClr val="000000"/>
                </a:solidFill>
                <a:latin typeface="IBM Plex Sans"/>
              </a:rPr>
              <a:t>Flow - execution via computational graph </a:t>
            </a:r>
          </a:p>
          <a:p>
            <a:pPr defTabSz="457189">
              <a:tabLst>
                <a:tab pos="3940076" algn="dec"/>
              </a:tabLst>
              <a:defRPr/>
            </a:pPr>
            <a:r>
              <a:rPr lang="en-US" sz="1200" dirty="0">
                <a:solidFill>
                  <a:srgbClr val="000000"/>
                </a:solidFill>
                <a:latin typeface="IBM Plex Sans"/>
              </a:rPr>
              <a:t>  C++ (CUDA) backend</a:t>
            </a:r>
          </a:p>
          <a:p>
            <a:pPr defTabSz="457189">
              <a:tabLst>
                <a:tab pos="3940076" algn="dec"/>
              </a:tabLst>
              <a:defRPr/>
            </a:pPr>
            <a:r>
              <a:rPr lang="en-US" sz="1200" dirty="0">
                <a:solidFill>
                  <a:srgbClr val="000000"/>
                </a:solidFill>
                <a:latin typeface="IBM Plex Sans"/>
              </a:rPr>
              <a:t>  mixed frontend</a:t>
            </a:r>
          </a:p>
          <a:p>
            <a:pPr defTabSz="457189">
              <a:tabLst>
                <a:tab pos="3940076" algn="dec"/>
              </a:tabLst>
              <a:defRPr/>
            </a:pPr>
            <a:r>
              <a:rPr lang="en-US" sz="1725" dirty="0">
                <a:solidFill>
                  <a:srgbClr val="000000"/>
                </a:solidFill>
                <a:latin typeface="IBM Plex Sans"/>
              </a:rPr>
              <a:t>  </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2807188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bg1"/>
                </a:solidFill>
              </a:rPr>
              <a:t>Tensor</a:t>
            </a:r>
            <a:r>
              <a:rPr lang="en-US" dirty="0">
                <a:solidFill>
                  <a:schemeClr val="accent3"/>
                </a:solidFill>
              </a:rPr>
              <a:t>Flow</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15</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tabLst>
                <a:tab pos="3940076" algn="dec"/>
              </a:tabLst>
              <a:defRPr/>
            </a:pPr>
            <a:r>
              <a:rPr lang="en-US" sz="1200" dirty="0">
                <a:solidFill>
                  <a:srgbClr val="000000"/>
                </a:solidFill>
                <a:latin typeface="IBM Plex Sans"/>
              </a:rPr>
              <a:t>From Google via Google Brain</a:t>
            </a:r>
          </a:p>
          <a:p>
            <a:pPr defTabSz="457189">
              <a:tabLst>
                <a:tab pos="3940076" algn="dec"/>
              </a:tabLst>
              <a:defRPr/>
            </a:pPr>
            <a:r>
              <a:rPr lang="en-US" sz="1200" dirty="0">
                <a:solidFill>
                  <a:srgbClr val="000000"/>
                </a:solidFill>
                <a:latin typeface="IBM Plex Sans"/>
              </a:rPr>
              <a:t>Late 2015</a:t>
            </a:r>
          </a:p>
          <a:p>
            <a:pPr defTabSz="457189">
              <a:tabLst>
                <a:tab pos="3940076" algn="dec"/>
              </a:tabLst>
              <a:defRPr/>
            </a:pPr>
            <a:r>
              <a:rPr lang="en-US" sz="1200" dirty="0">
                <a:solidFill>
                  <a:srgbClr val="000000"/>
                </a:solidFill>
                <a:latin typeface="IBM Plex Sans"/>
              </a:rPr>
              <a:t>Build for distributed computing</a:t>
            </a:r>
          </a:p>
          <a:p>
            <a:pPr defTabSz="457189">
              <a:tabLst>
                <a:tab pos="3940076" algn="dec"/>
              </a:tabLst>
              <a:defRPr/>
            </a:pPr>
            <a:r>
              <a:rPr lang="en-US" sz="1200" dirty="0">
                <a:solidFill>
                  <a:srgbClr val="000000"/>
                </a:solidFill>
                <a:latin typeface="IBM Plex Sans"/>
              </a:rPr>
              <a:t>Tensor - default data structure </a:t>
            </a:r>
          </a:p>
          <a:p>
            <a:pPr defTabSz="457189">
              <a:tabLst>
                <a:tab pos="3940076" algn="dec"/>
              </a:tabLst>
              <a:defRPr/>
            </a:pPr>
            <a:r>
              <a:rPr lang="en-US" sz="1200" dirty="0">
                <a:solidFill>
                  <a:srgbClr val="000000"/>
                </a:solidFill>
                <a:latin typeface="IBM Plex Sans"/>
              </a:rPr>
              <a:t>    n-dimensional array</a:t>
            </a:r>
          </a:p>
          <a:p>
            <a:pPr defTabSz="457189">
              <a:tabLst>
                <a:tab pos="3940076" algn="dec"/>
              </a:tabLst>
              <a:defRPr/>
            </a:pPr>
            <a:r>
              <a:rPr lang="en-US" sz="1200" dirty="0">
                <a:solidFill>
                  <a:srgbClr val="000000"/>
                </a:solidFill>
                <a:latin typeface="IBM Plex Sans"/>
              </a:rPr>
              <a:t>Flow - execution via computational graph </a:t>
            </a:r>
          </a:p>
          <a:p>
            <a:pPr defTabSz="457189">
              <a:tabLst>
                <a:tab pos="3940076" algn="dec"/>
              </a:tabLst>
              <a:defRPr/>
            </a:pPr>
            <a:r>
              <a:rPr lang="en-US" sz="1200" dirty="0">
                <a:solidFill>
                  <a:srgbClr val="000000"/>
                </a:solidFill>
                <a:latin typeface="IBM Plex Sans"/>
              </a:rPr>
              <a:t>  C++ (CUDA) backend</a:t>
            </a:r>
          </a:p>
          <a:p>
            <a:pPr defTabSz="457189">
              <a:tabLst>
                <a:tab pos="3940076" algn="dec"/>
              </a:tabLst>
              <a:defRPr/>
            </a:pPr>
            <a:r>
              <a:rPr lang="en-US" sz="1200" dirty="0">
                <a:solidFill>
                  <a:srgbClr val="000000"/>
                </a:solidFill>
                <a:latin typeface="IBM Plex Sans"/>
              </a:rPr>
              <a:t>  mixed frontend</a:t>
            </a:r>
          </a:p>
          <a:p>
            <a:pPr defTabSz="457189">
              <a:tabLst>
                <a:tab pos="3940076" algn="dec"/>
              </a:tabLst>
              <a:defRPr/>
            </a:pPr>
            <a:r>
              <a:rPr lang="en-US" sz="1725" dirty="0">
                <a:solidFill>
                  <a:srgbClr val="000000"/>
                </a:solidFill>
                <a:latin typeface="IBM Plex Sans"/>
              </a:rPr>
              <a:t>  </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pic>
        <p:nvPicPr>
          <p:cNvPr id="8" name="Picture 7">
            <a:extLst>
              <a:ext uri="{FF2B5EF4-FFF2-40B4-BE49-F238E27FC236}">
                <a16:creationId xmlns:a16="http://schemas.microsoft.com/office/drawing/2014/main" id="{6BD62AD2-1E40-E848-89C8-F15010E4C7E6}"/>
              </a:ext>
            </a:extLst>
          </p:cNvPr>
          <p:cNvPicPr>
            <a:picLocks noChangeAspect="1"/>
          </p:cNvPicPr>
          <p:nvPr/>
        </p:nvPicPr>
        <p:blipFill>
          <a:blip r:embed="rId2"/>
          <a:stretch>
            <a:fillRect/>
          </a:stretch>
        </p:blipFill>
        <p:spPr>
          <a:xfrm>
            <a:off x="3391817" y="1212850"/>
            <a:ext cx="5304736" cy="4352330"/>
          </a:xfrm>
          <a:prstGeom prst="rect">
            <a:avLst/>
          </a:prstGeom>
        </p:spPr>
      </p:pic>
    </p:spTree>
    <p:extLst>
      <p:ext uri="{BB962C8B-B14F-4D97-AF65-F5344CB8AC3E}">
        <p14:creationId xmlns:p14="http://schemas.microsoft.com/office/powerpoint/2010/main" val="39103544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TensorFlow</a:t>
            </a:r>
            <a:r>
              <a:rPr lang="en-US" dirty="0">
                <a:solidFill>
                  <a:schemeClr val="bg1"/>
                </a:solidFill>
              </a:rPr>
              <a:t> Case Study</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16</a:t>
            </a:fld>
            <a:endParaRPr lang="en-US" dirty="0">
              <a:solidFill>
                <a:srgbClr val="000000"/>
              </a:solidFill>
              <a:latin typeface="IBM Plex Sans Light"/>
            </a:endParaRPr>
          </a:p>
        </p:txBody>
      </p:sp>
      <p:pic>
        <p:nvPicPr>
          <p:cNvPr id="6" name="Picture 5">
            <a:hlinkClick r:id="rId2"/>
            <a:extLst>
              <a:ext uri="{FF2B5EF4-FFF2-40B4-BE49-F238E27FC236}">
                <a16:creationId xmlns:a16="http://schemas.microsoft.com/office/drawing/2014/main" id="{3C7A137A-92EC-1A42-8908-9BCB0194EB20}"/>
              </a:ext>
            </a:extLst>
          </p:cNvPr>
          <p:cNvPicPr>
            <a:picLocks noChangeAspect="1"/>
          </p:cNvPicPr>
          <p:nvPr/>
        </p:nvPicPr>
        <p:blipFill>
          <a:blip r:embed="rId3"/>
          <a:stretch>
            <a:fillRect/>
          </a:stretch>
        </p:blipFill>
        <p:spPr>
          <a:xfrm>
            <a:off x="818479" y="1498956"/>
            <a:ext cx="7507043" cy="3860088"/>
          </a:xfrm>
          <a:prstGeom prst="rect">
            <a:avLst/>
          </a:prstGeom>
        </p:spPr>
      </p:pic>
    </p:spTree>
    <p:extLst>
      <p:ext uri="{BB962C8B-B14F-4D97-AF65-F5344CB8AC3E}">
        <p14:creationId xmlns:p14="http://schemas.microsoft.com/office/powerpoint/2010/main" val="8966586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bg1"/>
                </a:solidFill>
              </a:rPr>
              <a:t>Py</a:t>
            </a:r>
            <a:r>
              <a:rPr lang="en-US" dirty="0">
                <a:solidFill>
                  <a:schemeClr val="accent3"/>
                </a:solidFill>
              </a:rPr>
              <a:t>Torch</a:t>
            </a: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17</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tabLst>
                <a:tab pos="3940076" algn="dec"/>
              </a:tabLst>
              <a:defRPr/>
            </a:pPr>
            <a:r>
              <a:rPr lang="en-US" sz="1200" dirty="0">
                <a:solidFill>
                  <a:srgbClr val="000000"/>
                </a:solidFill>
                <a:latin typeface="IBM Plex Sans"/>
              </a:rPr>
              <a:t>From Facebook via Torch (and Caffe2)</a:t>
            </a:r>
          </a:p>
          <a:p>
            <a:pPr defTabSz="457189">
              <a:tabLst>
                <a:tab pos="3940076" algn="dec"/>
              </a:tabLst>
              <a:defRPr/>
            </a:pPr>
            <a:r>
              <a:rPr lang="en-US" sz="1200" dirty="0">
                <a:solidFill>
                  <a:srgbClr val="000000"/>
                </a:solidFill>
                <a:latin typeface="IBM Plex Sans"/>
              </a:rPr>
              <a:t>Late 2016</a:t>
            </a:r>
          </a:p>
          <a:p>
            <a:pPr defTabSz="457189">
              <a:tabLst>
                <a:tab pos="3940076" algn="dec"/>
              </a:tabLst>
              <a:defRPr/>
            </a:pPr>
            <a:r>
              <a:rPr lang="en-US" sz="1200" dirty="0">
                <a:solidFill>
                  <a:srgbClr val="000000"/>
                </a:solidFill>
                <a:latin typeface="IBM Plex Sans"/>
              </a:rPr>
              <a:t>Build for research in deep learning</a:t>
            </a:r>
          </a:p>
          <a:p>
            <a:pPr defTabSz="457189">
              <a:tabLst>
                <a:tab pos="3940076" algn="dec"/>
              </a:tabLst>
              <a:defRPr/>
            </a:pPr>
            <a:r>
              <a:rPr lang="en-US" sz="1200" dirty="0">
                <a:solidFill>
                  <a:srgbClr val="000000"/>
                </a:solidFill>
                <a:latin typeface="IBM Plex Sans"/>
              </a:rPr>
              <a:t>Tensor - default data structure </a:t>
            </a:r>
          </a:p>
          <a:p>
            <a:pPr defTabSz="457189">
              <a:tabLst>
                <a:tab pos="3940076" algn="dec"/>
              </a:tabLst>
              <a:defRPr/>
            </a:pPr>
            <a:r>
              <a:rPr lang="en-US" sz="1200" dirty="0">
                <a:solidFill>
                  <a:srgbClr val="000000"/>
                </a:solidFill>
                <a:latin typeface="IBM Plex Sans"/>
              </a:rPr>
              <a:t>    n-dimensional array</a:t>
            </a:r>
          </a:p>
          <a:p>
            <a:pPr defTabSz="457189">
              <a:tabLst>
                <a:tab pos="3940076" algn="dec"/>
              </a:tabLst>
              <a:defRPr/>
            </a:pPr>
            <a:r>
              <a:rPr lang="en-US" sz="1200" dirty="0">
                <a:solidFill>
                  <a:srgbClr val="000000"/>
                </a:solidFill>
                <a:latin typeface="IBM Plex Sans"/>
              </a:rPr>
              <a:t>Torch – scientific computing and machine learning library</a:t>
            </a:r>
          </a:p>
          <a:p>
            <a:pPr lvl="0">
              <a:defRPr/>
            </a:pPr>
            <a:r>
              <a:rPr lang="en-US" sz="1200" dirty="0">
                <a:solidFill>
                  <a:srgbClr val="000000"/>
                </a:solidFill>
              </a:rPr>
              <a:t>  </a:t>
            </a:r>
            <a:r>
              <a:rPr lang="en-US" sz="1200" dirty="0"/>
              <a:t>Torch C/CUDA </a:t>
            </a:r>
            <a:r>
              <a:rPr lang="en-US" sz="1200" dirty="0">
                <a:solidFill>
                  <a:srgbClr val="000000"/>
                </a:solidFill>
              </a:rPr>
              <a:t>backend</a:t>
            </a:r>
          </a:p>
          <a:p>
            <a:pPr lvl="0">
              <a:defRPr/>
            </a:pPr>
            <a:r>
              <a:rPr lang="en-US" sz="1200" dirty="0">
                <a:solidFill>
                  <a:srgbClr val="000000"/>
                </a:solidFill>
              </a:rPr>
              <a:t>  Python frontend</a:t>
            </a:r>
          </a:p>
          <a:p>
            <a:pPr defTabSz="457189">
              <a:tabLst>
                <a:tab pos="3940076" algn="dec"/>
              </a:tabLst>
              <a:defRPr/>
            </a:pPr>
            <a:endParaRPr lang="en-US" sz="12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4152596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PyTorch</a:t>
            </a:r>
            <a:r>
              <a:rPr lang="en-US" dirty="0">
                <a:solidFill>
                  <a:schemeClr val="bg1"/>
                </a:solidFill>
              </a:rPr>
              <a:t> Case Study</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18</a:t>
            </a:fld>
            <a:endParaRPr lang="en-US" dirty="0">
              <a:solidFill>
                <a:srgbClr val="000000"/>
              </a:solidFill>
              <a:latin typeface="IBM Plex Sans Light"/>
            </a:endParaRPr>
          </a:p>
        </p:txBody>
      </p:sp>
      <p:grpSp>
        <p:nvGrpSpPr>
          <p:cNvPr id="11" name="Group 10">
            <a:extLst>
              <a:ext uri="{FF2B5EF4-FFF2-40B4-BE49-F238E27FC236}">
                <a16:creationId xmlns:a16="http://schemas.microsoft.com/office/drawing/2014/main" id="{E8FFFCE6-74FA-184E-BC1B-5D7AC4A6AEE9}"/>
              </a:ext>
            </a:extLst>
          </p:cNvPr>
          <p:cNvGrpSpPr/>
          <p:nvPr/>
        </p:nvGrpSpPr>
        <p:grpSpPr>
          <a:xfrm>
            <a:off x="1036756" y="1357986"/>
            <a:ext cx="7070489" cy="4011216"/>
            <a:chOff x="1382341" y="667648"/>
            <a:chExt cx="9427318" cy="5348288"/>
          </a:xfrm>
        </p:grpSpPr>
        <p:pic>
          <p:nvPicPr>
            <p:cNvPr id="10" name="Picture 9">
              <a:extLst>
                <a:ext uri="{FF2B5EF4-FFF2-40B4-BE49-F238E27FC236}">
                  <a16:creationId xmlns:a16="http://schemas.microsoft.com/office/drawing/2014/main" id="{F0AF68C1-1342-3B4D-8E43-45FE966AF8B9}"/>
                </a:ext>
              </a:extLst>
            </p:cNvPr>
            <p:cNvPicPr>
              <a:picLocks noChangeAspect="1"/>
            </p:cNvPicPr>
            <p:nvPr/>
          </p:nvPicPr>
          <p:blipFill>
            <a:blip r:embed="rId2"/>
            <a:stretch>
              <a:fillRect/>
            </a:stretch>
          </p:blipFill>
          <p:spPr>
            <a:xfrm>
              <a:off x="1748658" y="667648"/>
              <a:ext cx="3124200" cy="838200"/>
            </a:xfrm>
            <a:prstGeom prst="rect">
              <a:avLst/>
            </a:prstGeom>
          </p:spPr>
        </p:pic>
        <p:pic>
          <p:nvPicPr>
            <p:cNvPr id="6" name="Picture 5">
              <a:hlinkClick r:id="rId3"/>
              <a:extLst>
                <a:ext uri="{FF2B5EF4-FFF2-40B4-BE49-F238E27FC236}">
                  <a16:creationId xmlns:a16="http://schemas.microsoft.com/office/drawing/2014/main" id="{8BC5A32A-75EF-374C-9802-801FC45757B1}"/>
                </a:ext>
              </a:extLst>
            </p:cNvPr>
            <p:cNvPicPr>
              <a:picLocks noChangeAspect="1"/>
            </p:cNvPicPr>
            <p:nvPr/>
          </p:nvPicPr>
          <p:blipFill>
            <a:blip r:embed="rId4"/>
            <a:stretch>
              <a:fillRect/>
            </a:stretch>
          </p:blipFill>
          <p:spPr>
            <a:xfrm>
              <a:off x="1382341" y="1457779"/>
              <a:ext cx="9427318" cy="4558157"/>
            </a:xfrm>
            <a:prstGeom prst="rect">
              <a:avLst/>
            </a:prstGeom>
          </p:spPr>
        </p:pic>
      </p:grpSp>
    </p:spTree>
    <p:extLst>
      <p:ext uri="{BB962C8B-B14F-4D97-AF65-F5344CB8AC3E}">
        <p14:creationId xmlns:p14="http://schemas.microsoft.com/office/powerpoint/2010/main" val="20683989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Differences</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19</a:t>
            </a:fld>
            <a:endParaRPr lang="en-US" dirty="0">
              <a:solidFill>
                <a:srgbClr val="000000"/>
              </a:solidFill>
              <a:latin typeface="IBM Plex Sans Light"/>
            </a:endParaRPr>
          </a:p>
        </p:txBody>
      </p:sp>
      <p:pic>
        <p:nvPicPr>
          <p:cNvPr id="7" name="Picture 6">
            <a:extLst>
              <a:ext uri="{FF2B5EF4-FFF2-40B4-BE49-F238E27FC236}">
                <a16:creationId xmlns:a16="http://schemas.microsoft.com/office/drawing/2014/main" id="{3AF0A038-CCD0-FF4A-9371-1DA45ACBCB92}"/>
              </a:ext>
            </a:extLst>
          </p:cNvPr>
          <p:cNvPicPr>
            <a:picLocks noChangeAspect="1"/>
          </p:cNvPicPr>
          <p:nvPr/>
        </p:nvPicPr>
        <p:blipFill>
          <a:blip r:embed="rId2"/>
          <a:stretch>
            <a:fillRect/>
          </a:stretch>
        </p:blipFill>
        <p:spPr>
          <a:xfrm>
            <a:off x="965056" y="1850478"/>
            <a:ext cx="2701700" cy="3578773"/>
          </a:xfrm>
          <a:prstGeom prst="rect">
            <a:avLst/>
          </a:prstGeom>
        </p:spPr>
      </p:pic>
      <p:pic>
        <p:nvPicPr>
          <p:cNvPr id="9" name="Picture 8">
            <a:extLst>
              <a:ext uri="{FF2B5EF4-FFF2-40B4-BE49-F238E27FC236}">
                <a16:creationId xmlns:a16="http://schemas.microsoft.com/office/drawing/2014/main" id="{19DB6E24-0C3F-2046-B7C5-90B3D4E8DBA3}"/>
              </a:ext>
            </a:extLst>
          </p:cNvPr>
          <p:cNvPicPr>
            <a:picLocks noChangeAspect="1"/>
          </p:cNvPicPr>
          <p:nvPr/>
        </p:nvPicPr>
        <p:blipFill>
          <a:blip r:embed="rId3"/>
          <a:stretch>
            <a:fillRect/>
          </a:stretch>
        </p:blipFill>
        <p:spPr>
          <a:xfrm>
            <a:off x="4668120" y="1949012"/>
            <a:ext cx="4053315" cy="3377762"/>
          </a:xfrm>
          <a:prstGeom prst="rect">
            <a:avLst/>
          </a:prstGeom>
        </p:spPr>
      </p:pic>
    </p:spTree>
    <p:extLst>
      <p:ext uri="{BB962C8B-B14F-4D97-AF65-F5344CB8AC3E}">
        <p14:creationId xmlns:p14="http://schemas.microsoft.com/office/powerpoint/2010/main" val="20205083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058419"/>
            <a:ext cx="5804453" cy="4402899"/>
          </a:xfrm>
        </p:spPr>
        <p:txBody>
          <a:bodyPr anchor="ctr" anchorCtr="0"/>
          <a:lstStyle/>
          <a:p>
            <a:r>
              <a:rPr lang="en-US" sz="4500" dirty="0">
                <a:latin typeface="IBM Plex Sans" charset="0"/>
                <a:ea typeface="IBM Plex Sans" charset="0"/>
                <a:cs typeface="IBM Plex Sans" charset="0"/>
              </a:rPr>
              <a:t>Which </a:t>
            </a:r>
            <a:r>
              <a:rPr lang="en-US" sz="4500" dirty="0">
                <a:solidFill>
                  <a:schemeClr val="accent3"/>
                </a:solidFill>
                <a:latin typeface="IBM Plex Sans" charset="0"/>
                <a:ea typeface="IBM Plex Sans" charset="0"/>
                <a:cs typeface="IBM Plex Sans" charset="0"/>
              </a:rPr>
              <a:t>Deep Learning </a:t>
            </a:r>
            <a:r>
              <a:rPr lang="en-US" sz="4500" dirty="0">
                <a:solidFill>
                  <a:schemeClr val="bg1"/>
                </a:solidFill>
                <a:latin typeface="IBM Plex Sans" charset="0"/>
                <a:ea typeface="IBM Plex Sans" charset="0"/>
                <a:cs typeface="IBM Plex Sans" charset="0"/>
              </a:rPr>
              <a:t>Framework</a:t>
            </a:r>
            <a:r>
              <a:rPr lang="en-US" sz="4500" dirty="0">
                <a:solidFill>
                  <a:schemeClr val="accent2"/>
                </a:solidFill>
                <a:latin typeface="IBM Plex Sans" charset="0"/>
                <a:ea typeface="IBM Plex Sans" charset="0"/>
                <a:cs typeface="IBM Plex Sans" charset="0"/>
              </a:rPr>
              <a:t> </a:t>
            </a:r>
            <a:r>
              <a:rPr lang="en-US" sz="4500" dirty="0">
                <a:latin typeface="IBM Plex Sans" charset="0"/>
                <a:ea typeface="IBM Plex Sans" charset="0"/>
                <a:cs typeface="IBM Plex Sans" charset="0"/>
              </a:rPr>
              <a:t>should I be using for </a:t>
            </a:r>
            <a:r>
              <a:rPr lang="en-US" sz="4500" dirty="0">
                <a:solidFill>
                  <a:schemeClr val="accent3"/>
                </a:solidFill>
                <a:latin typeface="IBM Plex Sans" charset="0"/>
                <a:ea typeface="IBM Plex Sans" charset="0"/>
                <a:cs typeface="IBM Plex Sans" charset="0"/>
              </a:rPr>
              <a:t>neural network </a:t>
            </a:r>
            <a:r>
              <a:rPr lang="en-US" sz="4500" dirty="0">
                <a:solidFill>
                  <a:schemeClr val="bg1"/>
                </a:solidFill>
                <a:latin typeface="IBM Plex Sans" charset="0"/>
                <a:ea typeface="IBM Plex Sans" charset="0"/>
                <a:cs typeface="IBM Plex Sans" charset="0"/>
              </a:rPr>
              <a:t>development</a:t>
            </a:r>
            <a:r>
              <a:rPr lang="en-US" sz="4500" dirty="0">
                <a:latin typeface="IBM Plex Sans" charset="0"/>
                <a:ea typeface="IBM Plex Sans" charset="0"/>
                <a:cs typeface="IBM Plex Sans" charset="0"/>
              </a:rPr>
              <a:t>?</a:t>
            </a:r>
          </a:p>
        </p:txBody>
      </p:sp>
      <p:sp>
        <p:nvSpPr>
          <p:cNvPr id="4" name="Slide Number Placeholder 3"/>
          <p:cNvSpPr>
            <a:spLocks noGrp="1"/>
          </p:cNvSpPr>
          <p:nvPr>
            <p:ph type="sldNum" sz="quarter" idx="10"/>
          </p:nvPr>
        </p:nvSpPr>
        <p:spPr/>
        <p:txBody>
          <a:bodyPr/>
          <a:lstStyle/>
          <a:p>
            <a:fld id="{D0BE6F14-FF48-0F4F-A8AA-2E3F25371E4A}" type="slidenum">
              <a:rPr lang="en-US" smtClean="0"/>
              <a:pPr/>
              <a:t>2</a:t>
            </a:fld>
            <a:endParaRPr lang="en-US" dirty="0"/>
          </a:p>
        </p:txBody>
      </p:sp>
    </p:spTree>
    <p:extLst>
      <p:ext uri="{BB962C8B-B14F-4D97-AF65-F5344CB8AC3E}">
        <p14:creationId xmlns:p14="http://schemas.microsoft.com/office/powerpoint/2010/main" val="12567074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defTabSz="685800">
              <a:defRPr/>
            </a:pPr>
            <a:fld id="{3FD999D4-B456-9943-89B7-30D56181CE18}" type="slidenum">
              <a:rPr lang="en-US">
                <a:solidFill>
                  <a:srgbClr val="FFFFFF"/>
                </a:solidFill>
                <a:latin typeface="IBM Plex Sans"/>
              </a:rPr>
              <a:pPr defTabSz="685800">
                <a:defRPr/>
              </a:pPr>
              <a:t>20</a:t>
            </a:fld>
            <a:endParaRPr lang="en-US" dirty="0">
              <a:solidFill>
                <a:srgbClr val="FFFFFF"/>
              </a:solidFill>
              <a:latin typeface="IBM Plex Sans"/>
            </a:endParaRPr>
          </a:p>
        </p:txBody>
      </p:sp>
      <p:sp>
        <p:nvSpPr>
          <p:cNvPr id="3" name="Title 2"/>
          <p:cNvSpPr>
            <a:spLocks noGrp="1"/>
          </p:cNvSpPr>
          <p:nvPr>
            <p:ph type="title"/>
          </p:nvPr>
        </p:nvSpPr>
        <p:spPr/>
        <p:txBody>
          <a:bodyPr/>
          <a:lstStyle/>
          <a:p>
            <a:r>
              <a:rPr lang="en-US" dirty="0">
                <a:solidFill>
                  <a:schemeClr val="accent3"/>
                </a:solidFill>
              </a:rPr>
              <a:t>Data</a:t>
            </a:r>
          </a:p>
        </p:txBody>
      </p:sp>
      <p:sp>
        <p:nvSpPr>
          <p:cNvPr id="4" name="Footer Placeholder 3"/>
          <p:cNvSpPr>
            <a:spLocks noGrp="1"/>
          </p:cNvSpPr>
          <p:nvPr>
            <p:ph type="ftr" sz="quarter" idx="4294967295"/>
          </p:nvPr>
        </p:nvSpPr>
        <p:spPr>
          <a:xfrm>
            <a:off x="1113520" y="5683730"/>
            <a:ext cx="5579533" cy="137160"/>
          </a:xfrm>
          <a:prstGeom prst="rect">
            <a:avLst/>
          </a:prstGeom>
        </p:spPr>
        <p:txBody>
          <a:bodyPr/>
          <a:lstStyle/>
          <a:p>
            <a:pPr defTabSz="685800">
              <a:defRPr/>
            </a:pPr>
            <a:r>
              <a:rPr lang="en-US" sz="1350" dirty="0">
                <a:solidFill>
                  <a:srgbClr val="2B2B2B"/>
                </a:solidFill>
                <a:latin typeface="IBM Plex Sans"/>
              </a:rPr>
              <a:t>DOC ID / Month XX, 2018 / © 2018 IBM Corporation</a:t>
            </a:r>
          </a:p>
        </p:txBody>
      </p:sp>
    </p:spTree>
    <p:extLst>
      <p:ext uri="{BB962C8B-B14F-4D97-AF65-F5344CB8AC3E}">
        <p14:creationId xmlns:p14="http://schemas.microsoft.com/office/powerpoint/2010/main" val="4189378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B9F3B90-FE66-4E43-AE28-A241ADE93157}"/>
              </a:ext>
            </a:extLst>
          </p:cNvPr>
          <p:cNvSpPr>
            <a:spLocks noGrp="1"/>
          </p:cNvSpPr>
          <p:nvPr>
            <p:ph type="ftr" sz="quarter" idx="10"/>
          </p:nvPr>
        </p:nvSpPr>
        <p:spPr/>
        <p:txBody>
          <a:bodyPr/>
          <a:lstStyle/>
          <a:p>
            <a:r>
              <a:rPr lang="en-US" dirty="0"/>
              <a:t> </a:t>
            </a:r>
          </a:p>
        </p:txBody>
      </p:sp>
      <p:sp>
        <p:nvSpPr>
          <p:cNvPr id="4" name="Slide Number Placeholder 3">
            <a:extLst>
              <a:ext uri="{FF2B5EF4-FFF2-40B4-BE49-F238E27FC236}">
                <a16:creationId xmlns:a16="http://schemas.microsoft.com/office/drawing/2014/main" id="{903239CC-DED1-6A4C-8588-70A4C8351AE8}"/>
              </a:ext>
            </a:extLst>
          </p:cNvPr>
          <p:cNvSpPr>
            <a:spLocks noGrp="1"/>
          </p:cNvSpPr>
          <p:nvPr>
            <p:ph type="sldNum" sz="quarter" idx="11"/>
          </p:nvPr>
        </p:nvSpPr>
        <p:spPr/>
        <p:txBody>
          <a:bodyPr/>
          <a:lstStyle/>
          <a:p>
            <a:fld id="{59395FB3-9C97-154F-86B2-7E381B951268}" type="slidenum">
              <a:rPr lang="en-US" smtClean="0"/>
              <a:pPr/>
              <a:t>21</a:t>
            </a:fld>
            <a:endParaRPr lang="en-US" dirty="0"/>
          </a:p>
        </p:txBody>
      </p:sp>
      <p:sp>
        <p:nvSpPr>
          <p:cNvPr id="5" name="Title 1">
            <a:extLst>
              <a:ext uri="{FF2B5EF4-FFF2-40B4-BE49-F238E27FC236}">
                <a16:creationId xmlns:a16="http://schemas.microsoft.com/office/drawing/2014/main" id="{FF4E6F93-8540-1F45-876D-5CC9398964FC}"/>
              </a:ext>
            </a:extLst>
          </p:cNvPr>
          <p:cNvSpPr>
            <a:spLocks noGrp="1"/>
          </p:cNvSpPr>
          <p:nvPr>
            <p:ph type="title"/>
          </p:nvPr>
        </p:nvSpPr>
        <p:spPr>
          <a:xfrm>
            <a:off x="214347" y="1058419"/>
            <a:ext cx="7786619" cy="751331"/>
          </a:xfrm>
        </p:spPr>
        <p:txBody>
          <a:bodyPr/>
          <a:lstStyle/>
          <a:p>
            <a:r>
              <a:rPr lang="en-US" dirty="0">
                <a:solidFill>
                  <a:schemeClr val="bg1"/>
                </a:solidFill>
              </a:rPr>
              <a:t>Classes</a:t>
            </a:r>
            <a:endParaRPr lang="en-US" dirty="0"/>
          </a:p>
        </p:txBody>
      </p:sp>
      <p:grpSp>
        <p:nvGrpSpPr>
          <p:cNvPr id="7" name="Group 6">
            <a:extLst>
              <a:ext uri="{FF2B5EF4-FFF2-40B4-BE49-F238E27FC236}">
                <a16:creationId xmlns:a16="http://schemas.microsoft.com/office/drawing/2014/main" id="{332E28FD-D3A9-4746-84ED-62E519B19963}"/>
              </a:ext>
            </a:extLst>
          </p:cNvPr>
          <p:cNvGrpSpPr/>
          <p:nvPr/>
        </p:nvGrpSpPr>
        <p:grpSpPr>
          <a:xfrm>
            <a:off x="950622" y="3009603"/>
            <a:ext cx="7242756" cy="838795"/>
            <a:chOff x="-786737" y="2525368"/>
            <a:chExt cx="12561735" cy="1597160"/>
          </a:xfrm>
        </p:grpSpPr>
        <p:pic>
          <p:nvPicPr>
            <p:cNvPr id="2" name="Picture 1">
              <a:extLst>
                <a:ext uri="{FF2B5EF4-FFF2-40B4-BE49-F238E27FC236}">
                  <a16:creationId xmlns:a16="http://schemas.microsoft.com/office/drawing/2014/main" id="{915699A5-D7A7-8C45-8659-67325AA96931}"/>
                </a:ext>
              </a:extLst>
            </p:cNvPr>
            <p:cNvPicPr>
              <a:picLocks noChangeAspect="1"/>
            </p:cNvPicPr>
            <p:nvPr/>
          </p:nvPicPr>
          <p:blipFill>
            <a:blip r:embed="rId2"/>
            <a:stretch>
              <a:fillRect/>
            </a:stretch>
          </p:blipFill>
          <p:spPr>
            <a:xfrm>
              <a:off x="5272598" y="2525368"/>
              <a:ext cx="6502400" cy="1358900"/>
            </a:xfrm>
            <a:prstGeom prst="rect">
              <a:avLst/>
            </a:prstGeom>
          </p:spPr>
        </p:pic>
        <p:pic>
          <p:nvPicPr>
            <p:cNvPr id="6" name="Picture 5">
              <a:extLst>
                <a:ext uri="{FF2B5EF4-FFF2-40B4-BE49-F238E27FC236}">
                  <a16:creationId xmlns:a16="http://schemas.microsoft.com/office/drawing/2014/main" id="{B4057D3B-E09B-D94A-9CB1-5D6C0363B2A3}"/>
                </a:ext>
              </a:extLst>
            </p:cNvPr>
            <p:cNvPicPr>
              <a:picLocks noChangeAspect="1"/>
            </p:cNvPicPr>
            <p:nvPr/>
          </p:nvPicPr>
          <p:blipFill>
            <a:blip r:embed="rId3"/>
            <a:stretch>
              <a:fillRect/>
            </a:stretch>
          </p:blipFill>
          <p:spPr>
            <a:xfrm>
              <a:off x="-786737" y="2860645"/>
              <a:ext cx="5642760" cy="1261883"/>
            </a:xfrm>
            <a:prstGeom prst="rect">
              <a:avLst/>
            </a:prstGeom>
          </p:spPr>
        </p:pic>
      </p:grpSp>
    </p:spTree>
    <p:extLst>
      <p:ext uri="{BB962C8B-B14F-4D97-AF65-F5344CB8AC3E}">
        <p14:creationId xmlns:p14="http://schemas.microsoft.com/office/powerpoint/2010/main" val="27117683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7907BD5F-E902-DA47-94A7-A7216B0B401D}"/>
              </a:ext>
            </a:extLst>
          </p:cNvPr>
          <p:cNvSpPr>
            <a:spLocks noGrp="1"/>
          </p:cNvSpPr>
          <p:nvPr>
            <p:ph type="title"/>
          </p:nvPr>
        </p:nvSpPr>
        <p:spPr>
          <a:xfrm>
            <a:off x="214347" y="1058419"/>
            <a:ext cx="7302021" cy="4294632"/>
          </a:xfrm>
        </p:spPr>
        <p:txBody>
          <a:bodyPr/>
          <a:lstStyle/>
          <a:p>
            <a:r>
              <a:rPr lang="en-US" dirty="0"/>
              <a:t>PyGitHub</a:t>
            </a:r>
            <a:br>
              <a:rPr lang="en-US" dirty="0"/>
            </a:br>
            <a:endParaRPr lang="en-US" dirty="0">
              <a:solidFill>
                <a:srgbClr val="0F6FFF"/>
              </a:solidFill>
            </a:endParaRPr>
          </a:p>
        </p:txBody>
      </p:sp>
      <p:sp>
        <p:nvSpPr>
          <p:cNvPr id="16" name="Slide Number Placeholder 3">
            <a:extLst>
              <a:ext uri="{FF2B5EF4-FFF2-40B4-BE49-F238E27FC236}">
                <a16:creationId xmlns:a16="http://schemas.microsoft.com/office/drawing/2014/main" id="{28E6B459-5471-D344-A76A-174BAE7E1A83}"/>
              </a:ext>
            </a:extLst>
          </p:cNvPr>
          <p:cNvSpPr>
            <a:spLocks noGrp="1"/>
          </p:cNvSpPr>
          <p:nvPr>
            <p:ph type="sldNum" sz="quarter" idx="11"/>
          </p:nvPr>
        </p:nvSpPr>
        <p:spPr>
          <a:xfrm>
            <a:off x="6858000" y="5683730"/>
            <a:ext cx="2057400" cy="137160"/>
          </a:xfrm>
        </p:spPr>
        <p:txBody>
          <a:bodyPr/>
          <a:lstStyle/>
          <a:p>
            <a:pPr defTabSz="685503"/>
            <a:fld id="{59395FB3-9C97-154F-86B2-7E381B951268}" type="slidenum">
              <a:rPr lang="en-US">
                <a:solidFill>
                  <a:srgbClr val="000000"/>
                </a:solidFill>
                <a:latin typeface="IBM Plex Sans Light"/>
              </a:rPr>
              <a:pPr defTabSz="685503"/>
              <a:t>22</a:t>
            </a:fld>
            <a:endParaRPr lang="en-US" dirty="0">
              <a:solidFill>
                <a:srgbClr val="000000"/>
              </a:solidFill>
              <a:latin typeface="IBM Plex Sans Light"/>
            </a:endParaRPr>
          </a:p>
        </p:txBody>
      </p:sp>
      <p:pic>
        <p:nvPicPr>
          <p:cNvPr id="3" name="Picture 2">
            <a:extLst>
              <a:ext uri="{FF2B5EF4-FFF2-40B4-BE49-F238E27FC236}">
                <a16:creationId xmlns:a16="http://schemas.microsoft.com/office/drawing/2014/main" id="{FEB99B5E-B233-5B41-A905-5DED6392D075}"/>
              </a:ext>
            </a:extLst>
          </p:cNvPr>
          <p:cNvPicPr>
            <a:picLocks noChangeAspect="1"/>
          </p:cNvPicPr>
          <p:nvPr/>
        </p:nvPicPr>
        <p:blipFill>
          <a:blip r:embed="rId2"/>
          <a:stretch>
            <a:fillRect/>
          </a:stretch>
        </p:blipFill>
        <p:spPr>
          <a:xfrm>
            <a:off x="1577963" y="1557727"/>
            <a:ext cx="5988075" cy="3742546"/>
          </a:xfrm>
          <a:prstGeom prst="rect">
            <a:avLst/>
          </a:prstGeom>
        </p:spPr>
      </p:pic>
    </p:spTree>
    <p:extLst>
      <p:ext uri="{BB962C8B-B14F-4D97-AF65-F5344CB8AC3E}">
        <p14:creationId xmlns:p14="http://schemas.microsoft.com/office/powerpoint/2010/main" val="23860461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A08926F8-3E18-DA4F-A229-F19599D9C25F}"/>
              </a:ext>
            </a:extLst>
          </p:cNvPr>
          <p:cNvSpPr>
            <a:spLocks noGrp="1"/>
          </p:cNvSpPr>
          <p:nvPr>
            <p:ph type="title"/>
          </p:nvPr>
        </p:nvSpPr>
        <p:spPr>
          <a:xfrm>
            <a:off x="214347" y="1058419"/>
            <a:ext cx="7302021" cy="4294632"/>
          </a:xfrm>
        </p:spPr>
        <p:txBody>
          <a:bodyPr/>
          <a:lstStyle/>
          <a:p>
            <a:r>
              <a:rPr lang="en-US" dirty="0"/>
              <a:t>PyGitHub</a:t>
            </a:r>
            <a:br>
              <a:rPr lang="en-US" dirty="0"/>
            </a:br>
            <a:endParaRPr lang="en-US" dirty="0">
              <a:solidFill>
                <a:srgbClr val="0F6FFF"/>
              </a:solidFill>
            </a:endParaRPr>
          </a:p>
        </p:txBody>
      </p:sp>
      <p:sp>
        <p:nvSpPr>
          <p:cNvPr id="11" name="Slide Number Placeholder 3">
            <a:extLst>
              <a:ext uri="{FF2B5EF4-FFF2-40B4-BE49-F238E27FC236}">
                <a16:creationId xmlns:a16="http://schemas.microsoft.com/office/drawing/2014/main" id="{6159C130-F99F-8249-B961-939AB752AA67}"/>
              </a:ext>
            </a:extLst>
          </p:cNvPr>
          <p:cNvSpPr>
            <a:spLocks noGrp="1"/>
          </p:cNvSpPr>
          <p:nvPr>
            <p:ph type="sldNum" sz="quarter" idx="11"/>
          </p:nvPr>
        </p:nvSpPr>
        <p:spPr>
          <a:xfrm>
            <a:off x="6858000" y="5683730"/>
            <a:ext cx="2057400" cy="137160"/>
          </a:xfrm>
        </p:spPr>
        <p:txBody>
          <a:bodyPr/>
          <a:lstStyle/>
          <a:p>
            <a:pPr defTabSz="685503"/>
            <a:fld id="{59395FB3-9C97-154F-86B2-7E381B951268}" type="slidenum">
              <a:rPr lang="en-US">
                <a:solidFill>
                  <a:srgbClr val="000000"/>
                </a:solidFill>
                <a:latin typeface="IBM Plex Sans Light"/>
              </a:rPr>
              <a:pPr defTabSz="685503"/>
              <a:t>23</a:t>
            </a:fld>
            <a:endParaRPr lang="en-US" dirty="0">
              <a:solidFill>
                <a:srgbClr val="000000"/>
              </a:solidFill>
              <a:latin typeface="IBM Plex Sans Light"/>
            </a:endParaRPr>
          </a:p>
        </p:txBody>
      </p:sp>
      <p:sp>
        <p:nvSpPr>
          <p:cNvPr id="6" name="TextBox 5">
            <a:extLst>
              <a:ext uri="{FF2B5EF4-FFF2-40B4-BE49-F238E27FC236}">
                <a16:creationId xmlns:a16="http://schemas.microsoft.com/office/drawing/2014/main" id="{7A7584D9-FE04-D848-A700-F07A06EFD5AC}"/>
              </a:ext>
            </a:extLst>
          </p:cNvPr>
          <p:cNvSpPr txBox="1"/>
          <p:nvPr/>
        </p:nvSpPr>
        <p:spPr>
          <a:xfrm>
            <a:off x="538137" y="1628508"/>
            <a:ext cx="8067728" cy="3831818"/>
          </a:xfrm>
          <a:prstGeom prst="rect">
            <a:avLst/>
          </a:prstGeom>
          <a:noFill/>
        </p:spPr>
        <p:txBody>
          <a:bodyPr wrap="square" rtlCol="0">
            <a:spAutoFit/>
          </a:bodyPr>
          <a:lstStyle/>
          <a:p>
            <a:r>
              <a:rPr lang="en-US" sz="1350" dirty="0"/>
              <a:t>[['import re import sys import json import nltk import base64 import github import zipfile import operator import requests import numpy as np import tensorflow as tf from collections import  from keras optimizers import SGD from github import GithubException from keras preprocessing text import Tokenizerfrom keras preprocessing sequence import pad sequences print tf version def parsenb dataset parseddataset for i in range len dataset code try parsednb json loads dataset i 1 except print str i str sys exc info for j in range len parsednb cells if parsednb cells j cell type code code code join parsednb cells j source parseddataset append code dataset i 2 … ', 'tensorflow’]</a:t>
            </a:r>
          </a:p>
          <a:p>
            <a:endParaRPr lang="en-US" sz="1350" dirty="0"/>
          </a:p>
          <a:p>
            <a:endParaRPr lang="en-US" sz="1350" dirty="0"/>
          </a:p>
          <a:p>
            <a:r>
              <a:rPr lang="en-US" sz="1350" dirty="0"/>
              <a:t>[['import re import sys import json import nltk import base64 import github import zipfile import operator import requests import numpy import from collections import  from optimizers import SGD from github import GithubException from preprocessing text import Tokenizerfrom preprocessing sequence import pad sequences print version def parsenb dataset parseddataset for range len dataset code try parsednb json loads dataset except print str str sys exc info for range len parsednb cells if parsednb cells  cell type code code code join parsednb cells  source parseddataset append code dataset  … ', 'tensorflow']</a:t>
            </a:r>
          </a:p>
          <a:p>
            <a:endParaRPr lang="en-US" sz="1350" dirty="0"/>
          </a:p>
          <a:p>
            <a:endParaRPr lang="en-US" sz="1350" dirty="0"/>
          </a:p>
        </p:txBody>
      </p:sp>
    </p:spTree>
    <p:extLst>
      <p:ext uri="{BB962C8B-B14F-4D97-AF65-F5344CB8AC3E}">
        <p14:creationId xmlns:p14="http://schemas.microsoft.com/office/powerpoint/2010/main" val="41594811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23354A6-7B4D-304D-8630-BFD47376D6F4}"/>
              </a:ext>
            </a:extLst>
          </p:cNvPr>
          <p:cNvSpPr>
            <a:spLocks noGrp="1"/>
          </p:cNvSpPr>
          <p:nvPr>
            <p:ph type="title"/>
          </p:nvPr>
        </p:nvSpPr>
        <p:spPr>
          <a:xfrm>
            <a:off x="214347" y="1058419"/>
            <a:ext cx="7302021" cy="1103756"/>
          </a:xfrm>
        </p:spPr>
        <p:txBody>
          <a:bodyPr/>
          <a:lstStyle/>
          <a:p>
            <a:r>
              <a:rPr lang="en-US" dirty="0"/>
              <a:t>Stats</a:t>
            </a:r>
            <a:br>
              <a:rPr lang="en-US" dirty="0"/>
            </a:br>
            <a:br>
              <a:rPr lang="en-US" dirty="0"/>
            </a:br>
            <a:endParaRPr lang="en-US" dirty="0">
              <a:solidFill>
                <a:srgbClr val="0F6FFF"/>
              </a:solidFill>
            </a:endParaRPr>
          </a:p>
        </p:txBody>
      </p:sp>
      <p:sp>
        <p:nvSpPr>
          <p:cNvPr id="12" name="Slide Number Placeholder 3">
            <a:extLst>
              <a:ext uri="{FF2B5EF4-FFF2-40B4-BE49-F238E27FC236}">
                <a16:creationId xmlns:a16="http://schemas.microsoft.com/office/drawing/2014/main" id="{7555DE63-0F21-4542-BACD-5C9CD04B7F37}"/>
              </a:ext>
            </a:extLst>
          </p:cNvPr>
          <p:cNvSpPr>
            <a:spLocks noGrp="1"/>
          </p:cNvSpPr>
          <p:nvPr>
            <p:ph type="sldNum" sz="quarter" idx="11"/>
          </p:nvPr>
        </p:nvSpPr>
        <p:spPr>
          <a:xfrm>
            <a:off x="6858000" y="5683730"/>
            <a:ext cx="2057400" cy="137160"/>
          </a:xfrm>
        </p:spPr>
        <p:txBody>
          <a:bodyPr/>
          <a:lstStyle/>
          <a:p>
            <a:pPr defTabSz="685503"/>
            <a:fld id="{59395FB3-9C97-154F-86B2-7E381B951268}" type="slidenum">
              <a:rPr lang="en-US">
                <a:solidFill>
                  <a:srgbClr val="000000"/>
                </a:solidFill>
                <a:latin typeface="IBM Plex Sans Light"/>
              </a:rPr>
              <a:pPr defTabSz="685503"/>
              <a:t>24</a:t>
            </a:fld>
            <a:endParaRPr lang="en-US" dirty="0">
              <a:solidFill>
                <a:srgbClr val="000000"/>
              </a:solidFill>
              <a:latin typeface="IBM Plex Sans Light"/>
            </a:endParaRPr>
          </a:p>
        </p:txBody>
      </p:sp>
      <p:grpSp>
        <p:nvGrpSpPr>
          <p:cNvPr id="13" name="Group 12">
            <a:extLst>
              <a:ext uri="{FF2B5EF4-FFF2-40B4-BE49-F238E27FC236}">
                <a16:creationId xmlns:a16="http://schemas.microsoft.com/office/drawing/2014/main" id="{19EE6061-9271-7142-9184-CB27C8039F50}"/>
              </a:ext>
            </a:extLst>
          </p:cNvPr>
          <p:cNvGrpSpPr/>
          <p:nvPr/>
        </p:nvGrpSpPr>
        <p:grpSpPr>
          <a:xfrm>
            <a:off x="414171" y="2061317"/>
            <a:ext cx="8181370" cy="2118530"/>
            <a:chOff x="2069939" y="1820867"/>
            <a:chExt cx="10908492" cy="2824705"/>
          </a:xfrm>
        </p:grpSpPr>
        <p:sp>
          <p:nvSpPr>
            <p:cNvPr id="14" name="TextBox 13">
              <a:extLst>
                <a:ext uri="{FF2B5EF4-FFF2-40B4-BE49-F238E27FC236}">
                  <a16:creationId xmlns:a16="http://schemas.microsoft.com/office/drawing/2014/main" id="{C4B8C336-AE27-124E-804D-C49FC76DB0C3}"/>
                </a:ext>
              </a:extLst>
            </p:cNvPr>
            <p:cNvSpPr txBox="1"/>
            <p:nvPr/>
          </p:nvSpPr>
          <p:spPr>
            <a:xfrm>
              <a:off x="2248994" y="1820868"/>
              <a:ext cx="10729437" cy="2824704"/>
            </a:xfrm>
            <a:prstGeom prst="rect">
              <a:avLst/>
            </a:prstGeom>
            <a:noFill/>
          </p:spPr>
          <p:txBody>
            <a:bodyPr wrap="square" rtlCol="0">
              <a:spAutoFit/>
            </a:bodyPr>
            <a:lstStyle/>
            <a:p>
              <a:pPr>
                <a:spcBef>
                  <a:spcPts val="1350"/>
                </a:spcBef>
              </a:pPr>
              <a:r>
                <a:rPr lang="en-US" sz="1500" dirty="0">
                  <a:solidFill>
                    <a:schemeClr val="accent1">
                      <a:lumMod val="75000"/>
                    </a:schemeClr>
                  </a:solidFill>
                  <a:latin typeface="IBM Plex Sans" charset="0"/>
                  <a:ea typeface="IBM Plex Sans" charset="0"/>
                  <a:cs typeface="IBM Plex Sans" charset="0"/>
                </a:rPr>
                <a:t>		              set 1	              set 2                                   set 3</a:t>
              </a:r>
            </a:p>
            <a:p>
              <a:pPr>
                <a:spcBef>
                  <a:spcPts val="1350"/>
                </a:spcBef>
                <a:spcAft>
                  <a:spcPts val="900"/>
                </a:spcAft>
              </a:pPr>
              <a:r>
                <a:rPr lang="en-US" sz="1500" dirty="0">
                  <a:solidFill>
                    <a:schemeClr val="accent1">
                      <a:lumMod val="75000"/>
                    </a:schemeClr>
                  </a:solidFill>
                  <a:latin typeface="IBM Plex Sans" charset="0"/>
                  <a:ea typeface="IBM Plex Sans" charset="0"/>
                  <a:cs typeface="IBM Plex Sans" charset="0"/>
                </a:rPr>
                <a:t>split		              70/30 tensorflow       57/43 tensorflow           59/41 tensorflow  </a:t>
              </a:r>
            </a:p>
            <a:p>
              <a:pPr>
                <a:spcAft>
                  <a:spcPts val="900"/>
                </a:spcAft>
              </a:pPr>
              <a:r>
                <a:rPr lang="en-US" sz="1500" dirty="0">
                  <a:solidFill>
                    <a:schemeClr val="accent1">
                      <a:lumMod val="75000"/>
                    </a:schemeClr>
                  </a:solidFill>
                  <a:latin typeface="IBM Plex Sans" charset="0"/>
                  <a:ea typeface="IBM Plex Sans" charset="0"/>
                  <a:cs typeface="IBM Plex Sans" charset="0"/>
                </a:rPr>
                <a:t>repos                                             - 		              2270                                 2680</a:t>
              </a:r>
            </a:p>
            <a:p>
              <a:pPr>
                <a:spcAft>
                  <a:spcPts val="900"/>
                </a:spcAft>
              </a:pPr>
              <a:r>
                <a:rPr lang="en-US" sz="1500" dirty="0">
                  <a:solidFill>
                    <a:schemeClr val="accent1">
                      <a:lumMod val="75000"/>
                    </a:schemeClr>
                  </a:solidFill>
                  <a:latin typeface="IBM Plex Sans" charset="0"/>
                  <a:ea typeface="IBM Plex Sans" charset="0"/>
                  <a:cs typeface="IBM Plex Sans" charset="0"/>
                </a:rPr>
                <a:t>notebooks		              5351                               8120	                9563</a:t>
              </a:r>
            </a:p>
            <a:p>
              <a:pPr>
                <a:spcAft>
                  <a:spcPts val="900"/>
                </a:spcAft>
              </a:pPr>
              <a:r>
                <a:rPr lang="en-US" sz="1500" dirty="0">
                  <a:solidFill>
                    <a:schemeClr val="accent1">
                      <a:lumMod val="75000"/>
                    </a:schemeClr>
                  </a:solidFill>
                  <a:latin typeface="IBM Plex Sans" charset="0"/>
                  <a:ea typeface="IBM Plex Sans" charset="0"/>
                  <a:cs typeface="IBM Plex Sans" charset="0"/>
                </a:rPr>
                <a:t>total words                                 3,105,210                     4,951,835                       5,904,549	</a:t>
              </a:r>
              <a:endParaRPr lang="en-US" sz="1500" dirty="0">
                <a:solidFill>
                  <a:schemeClr val="accent1">
                    <a:lumMod val="75000"/>
                  </a:schemeClr>
                </a:solidFill>
                <a:latin typeface="IBM Plex Sans" charset="0"/>
              </a:endParaRPr>
            </a:p>
            <a:p>
              <a:pPr>
                <a:spcAft>
                  <a:spcPts val="900"/>
                </a:spcAft>
              </a:pPr>
              <a:r>
                <a:rPr lang="en-US" sz="1500" dirty="0">
                  <a:solidFill>
                    <a:schemeClr val="accent1">
                      <a:lumMod val="75000"/>
                    </a:schemeClr>
                  </a:solidFill>
                  <a:latin typeface="IBM Plex Sans" charset="0"/>
                  <a:ea typeface="IBM Plex Sans" charset="0"/>
                  <a:cs typeface="IBM Plex Sans" charset="0"/>
                </a:rPr>
                <a:t>unique words                             35,214	              55,023	                61,876	     </a:t>
              </a:r>
            </a:p>
          </p:txBody>
        </p:sp>
        <p:cxnSp>
          <p:nvCxnSpPr>
            <p:cNvPr id="15" name="Straight Connector 14">
              <a:extLst>
                <a:ext uri="{FF2B5EF4-FFF2-40B4-BE49-F238E27FC236}">
                  <a16:creationId xmlns:a16="http://schemas.microsoft.com/office/drawing/2014/main" id="{8503B89B-E00C-3D43-AD38-FC94CD2AF9E8}"/>
                </a:ext>
              </a:extLst>
            </p:cNvPr>
            <p:cNvCxnSpPr>
              <a:cxnSpLocks/>
            </p:cNvCxnSpPr>
            <p:nvPr/>
          </p:nvCxnSpPr>
          <p:spPr bwMode="auto">
            <a:xfrm>
              <a:off x="5312137" y="1820867"/>
              <a:ext cx="0" cy="2725276"/>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62A6DA14-70C1-FB40-94E9-231FC6C1220F}"/>
                </a:ext>
              </a:extLst>
            </p:cNvPr>
            <p:cNvCxnSpPr>
              <a:cxnSpLocks/>
            </p:cNvCxnSpPr>
            <p:nvPr/>
          </p:nvCxnSpPr>
          <p:spPr bwMode="auto">
            <a:xfrm>
              <a:off x="7759789" y="1820867"/>
              <a:ext cx="0" cy="2725276"/>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3CB650D2-7784-EA47-940F-45A0EADE1E64}"/>
                </a:ext>
              </a:extLst>
            </p:cNvPr>
            <p:cNvCxnSpPr>
              <a:cxnSpLocks/>
            </p:cNvCxnSpPr>
            <p:nvPr/>
          </p:nvCxnSpPr>
          <p:spPr bwMode="auto">
            <a:xfrm>
              <a:off x="2069939" y="2738317"/>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C0C5FAF3-6942-9B46-B27A-BBE410EC0968}"/>
                </a:ext>
              </a:extLst>
            </p:cNvPr>
            <p:cNvCxnSpPr>
              <a:cxnSpLocks/>
            </p:cNvCxnSpPr>
            <p:nvPr/>
          </p:nvCxnSpPr>
          <p:spPr bwMode="auto">
            <a:xfrm>
              <a:off x="2069939" y="3196300"/>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29407FAA-038E-EC4F-BC65-6A4E1EEEE0F7}"/>
                </a:ext>
              </a:extLst>
            </p:cNvPr>
            <p:cNvCxnSpPr>
              <a:cxnSpLocks/>
            </p:cNvCxnSpPr>
            <p:nvPr/>
          </p:nvCxnSpPr>
          <p:spPr bwMode="auto">
            <a:xfrm>
              <a:off x="2069939" y="3661912"/>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65E22A6E-AA85-9C49-B2E8-56F54CEA0A40}"/>
                </a:ext>
              </a:extLst>
            </p:cNvPr>
            <p:cNvCxnSpPr>
              <a:cxnSpLocks/>
            </p:cNvCxnSpPr>
            <p:nvPr/>
          </p:nvCxnSpPr>
          <p:spPr bwMode="auto">
            <a:xfrm>
              <a:off x="2069939" y="4136058"/>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1AF366E6-A5B1-FA47-93E5-43D93F2788B4}"/>
                </a:ext>
              </a:extLst>
            </p:cNvPr>
            <p:cNvCxnSpPr>
              <a:cxnSpLocks/>
            </p:cNvCxnSpPr>
            <p:nvPr/>
          </p:nvCxnSpPr>
          <p:spPr bwMode="auto">
            <a:xfrm>
              <a:off x="2069939" y="4546143"/>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EF8AAA4E-2512-7746-B210-DA72AEE5D3AD}"/>
                </a:ext>
              </a:extLst>
            </p:cNvPr>
            <p:cNvCxnSpPr>
              <a:cxnSpLocks/>
            </p:cNvCxnSpPr>
            <p:nvPr/>
          </p:nvCxnSpPr>
          <p:spPr bwMode="auto">
            <a:xfrm>
              <a:off x="2069939" y="2218267"/>
              <a:ext cx="10567328" cy="0"/>
            </a:xfrm>
            <a:prstGeom prst="line">
              <a:avLst/>
            </a:prstGeom>
            <a:ln w="50800">
              <a:solidFill>
                <a:schemeClr val="accent1">
                  <a:lumMod val="50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cxnSp>
        <p:nvCxnSpPr>
          <p:cNvPr id="24" name="Straight Connector 23">
            <a:extLst>
              <a:ext uri="{FF2B5EF4-FFF2-40B4-BE49-F238E27FC236}">
                <a16:creationId xmlns:a16="http://schemas.microsoft.com/office/drawing/2014/main" id="{07E66D2D-69F9-7744-B0ED-1778EB58404F}"/>
              </a:ext>
            </a:extLst>
          </p:cNvPr>
          <p:cNvCxnSpPr>
            <a:cxnSpLocks/>
          </p:cNvCxnSpPr>
          <p:nvPr/>
        </p:nvCxnSpPr>
        <p:spPr bwMode="auto">
          <a:xfrm>
            <a:off x="6637948" y="2061317"/>
            <a:ext cx="0" cy="2043958"/>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908070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23354A6-7B4D-304D-8630-BFD47376D6F4}"/>
              </a:ext>
            </a:extLst>
          </p:cNvPr>
          <p:cNvSpPr>
            <a:spLocks noGrp="1"/>
          </p:cNvSpPr>
          <p:nvPr>
            <p:ph type="title"/>
          </p:nvPr>
        </p:nvSpPr>
        <p:spPr>
          <a:xfrm>
            <a:off x="214347" y="1058419"/>
            <a:ext cx="7302021" cy="452734"/>
          </a:xfrm>
        </p:spPr>
        <p:txBody>
          <a:bodyPr/>
          <a:lstStyle/>
          <a:p>
            <a:r>
              <a:rPr lang="en-US" dirty="0">
                <a:solidFill>
                  <a:schemeClr val="accent3"/>
                </a:solidFill>
              </a:rPr>
              <a:t>Data</a:t>
            </a:r>
            <a:r>
              <a:rPr lang="en-US" dirty="0"/>
              <a:t> Preparation</a:t>
            </a:r>
            <a:br>
              <a:rPr lang="en-US" dirty="0"/>
            </a:br>
            <a:endParaRPr lang="en-US" dirty="0">
              <a:solidFill>
                <a:srgbClr val="0F6FFF"/>
              </a:solidFill>
            </a:endParaRPr>
          </a:p>
        </p:txBody>
      </p:sp>
      <p:sp>
        <p:nvSpPr>
          <p:cNvPr id="12" name="Slide Number Placeholder 3">
            <a:extLst>
              <a:ext uri="{FF2B5EF4-FFF2-40B4-BE49-F238E27FC236}">
                <a16:creationId xmlns:a16="http://schemas.microsoft.com/office/drawing/2014/main" id="{7555DE63-0F21-4542-BACD-5C9CD04B7F37}"/>
              </a:ext>
            </a:extLst>
          </p:cNvPr>
          <p:cNvSpPr>
            <a:spLocks noGrp="1"/>
          </p:cNvSpPr>
          <p:nvPr>
            <p:ph type="sldNum" sz="quarter" idx="11"/>
          </p:nvPr>
        </p:nvSpPr>
        <p:spPr>
          <a:xfrm>
            <a:off x="6858000" y="5683730"/>
            <a:ext cx="2057400" cy="137160"/>
          </a:xfrm>
        </p:spPr>
        <p:txBody>
          <a:bodyPr/>
          <a:lstStyle/>
          <a:p>
            <a:pPr defTabSz="685503"/>
            <a:fld id="{59395FB3-9C97-154F-86B2-7E381B951268}" type="slidenum">
              <a:rPr lang="en-US">
                <a:solidFill>
                  <a:srgbClr val="000000"/>
                </a:solidFill>
                <a:latin typeface="IBM Plex Sans Light"/>
              </a:rPr>
              <a:pPr defTabSz="685503"/>
              <a:t>25</a:t>
            </a:fld>
            <a:endParaRPr lang="en-US" dirty="0">
              <a:solidFill>
                <a:srgbClr val="000000"/>
              </a:solidFill>
              <a:latin typeface="IBM Plex Sans Light"/>
            </a:endParaRPr>
          </a:p>
        </p:txBody>
      </p:sp>
      <p:sp>
        <p:nvSpPr>
          <p:cNvPr id="24" name="Text Placeholder 5">
            <a:extLst>
              <a:ext uri="{FF2B5EF4-FFF2-40B4-BE49-F238E27FC236}">
                <a16:creationId xmlns:a16="http://schemas.microsoft.com/office/drawing/2014/main" id="{1FAC0A38-B5AA-BD4B-986A-C91FFF8F3431}"/>
              </a:ext>
            </a:extLst>
          </p:cNvPr>
          <p:cNvSpPr txBox="1">
            <a:spLocks/>
          </p:cNvSpPr>
          <p:nvPr/>
        </p:nvSpPr>
        <p:spPr>
          <a:xfrm>
            <a:off x="223482"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900"/>
              </a:spcAft>
              <a:tabLst>
                <a:tab pos="3940076" algn="dec"/>
              </a:tabLst>
              <a:defRPr/>
            </a:pPr>
            <a:r>
              <a:rPr lang="en-US" sz="2100" dirty="0">
                <a:solidFill>
                  <a:schemeClr val="accent3"/>
                </a:solidFill>
                <a:latin typeface="IBM Plex Sans"/>
              </a:rPr>
              <a:t>Bag of Words </a:t>
            </a:r>
            <a:r>
              <a:rPr lang="en-US" sz="2100" dirty="0">
                <a:solidFill>
                  <a:srgbClr val="000000"/>
                </a:solidFill>
                <a:latin typeface="IBM Plex Sans"/>
              </a:rPr>
              <a:t>(One-Hot Encoding)</a:t>
            </a:r>
          </a:p>
          <a:p>
            <a:pPr defTabSz="457189">
              <a:tabLst>
                <a:tab pos="3940076" algn="dec"/>
              </a:tabLst>
              <a:defRPr/>
            </a:pPr>
            <a:r>
              <a:rPr lang="en-US" sz="1200" dirty="0">
                <a:solidFill>
                  <a:srgbClr val="000000"/>
                </a:solidFill>
                <a:latin typeface="IBM Plex Sans"/>
              </a:rPr>
              <a:t>Each element in dataset becomes feature vector</a:t>
            </a:r>
          </a:p>
          <a:p>
            <a:pPr defTabSz="457189">
              <a:tabLst>
                <a:tab pos="3940076" algn="dec"/>
              </a:tabLst>
              <a:defRPr/>
            </a:pPr>
            <a:r>
              <a:rPr lang="en-US" sz="1200" dirty="0">
                <a:solidFill>
                  <a:srgbClr val="000000"/>
                </a:solidFill>
                <a:latin typeface="IBM Plex Sans"/>
              </a:rPr>
              <a:t>representation of every word in dataset </a:t>
            </a:r>
          </a:p>
          <a:p>
            <a:pPr defTabSz="457189">
              <a:tabLst>
                <a:tab pos="3940076" algn="dec"/>
              </a:tabLst>
              <a:defRPr/>
            </a:pPr>
            <a:r>
              <a:rPr lang="en-US" sz="1200" dirty="0">
                <a:solidFill>
                  <a:srgbClr val="000000"/>
                </a:solidFill>
                <a:latin typeface="IBM Plex Sans"/>
              </a:rPr>
              <a:t>Full Representation of data</a:t>
            </a:r>
          </a:p>
          <a:p>
            <a:pPr defTabSz="457189">
              <a:tabLst>
                <a:tab pos="3940076" algn="dec"/>
              </a:tabLst>
              <a:defRPr/>
            </a:pPr>
            <a:r>
              <a:rPr lang="en-US" sz="1200" dirty="0">
                <a:solidFill>
                  <a:srgbClr val="000000"/>
                </a:solidFill>
                <a:latin typeface="IBM Plex Sans"/>
              </a:rPr>
              <a:t>Extremely sparse</a:t>
            </a:r>
          </a:p>
          <a:p>
            <a:pPr defTabSz="457189">
              <a:tabLst>
                <a:tab pos="3940076" algn="dec"/>
              </a:tabLst>
              <a:defRPr/>
            </a:pPr>
            <a:r>
              <a:rPr lang="en-US" sz="1725" dirty="0">
                <a:solidFill>
                  <a:srgbClr val="000000"/>
                </a:solidFill>
                <a:latin typeface="IBM Plex Sans"/>
              </a:rPr>
              <a:t>  </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
        <p:nvSpPr>
          <p:cNvPr id="25" name="Text Placeholder 5">
            <a:extLst>
              <a:ext uri="{FF2B5EF4-FFF2-40B4-BE49-F238E27FC236}">
                <a16:creationId xmlns:a16="http://schemas.microsoft.com/office/drawing/2014/main" id="{95774D62-8DDE-C246-99BC-B4C94980F7F8}"/>
              </a:ext>
            </a:extLst>
          </p:cNvPr>
          <p:cNvSpPr txBox="1">
            <a:spLocks/>
          </p:cNvSpPr>
          <p:nvPr/>
        </p:nvSpPr>
        <p:spPr>
          <a:xfrm>
            <a:off x="4640034"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900"/>
              </a:spcAft>
              <a:tabLst>
                <a:tab pos="3940076" algn="dec"/>
              </a:tabLst>
              <a:defRPr/>
            </a:pPr>
            <a:r>
              <a:rPr lang="en-US" sz="2100" dirty="0">
                <a:solidFill>
                  <a:schemeClr val="accent3"/>
                </a:solidFill>
                <a:latin typeface="IBM Plex Sans"/>
              </a:rPr>
              <a:t>Text Embedding</a:t>
            </a:r>
          </a:p>
          <a:p>
            <a:pPr defTabSz="457189">
              <a:tabLst>
                <a:tab pos="3940076" algn="dec"/>
              </a:tabLst>
              <a:defRPr/>
            </a:pPr>
            <a:r>
              <a:rPr lang="en-US" sz="1200" dirty="0">
                <a:solidFill>
                  <a:srgbClr val="000000"/>
                </a:solidFill>
                <a:latin typeface="IBM Plex Sans"/>
              </a:rPr>
              <a:t>Translate dataset to a lower dimensional, more dense space</a:t>
            </a:r>
          </a:p>
          <a:p>
            <a:pPr defTabSz="457189">
              <a:tabLst>
                <a:tab pos="3940076" algn="dec"/>
              </a:tabLst>
              <a:defRPr/>
            </a:pPr>
            <a:r>
              <a:rPr lang="en-US" sz="1200" dirty="0">
                <a:solidFill>
                  <a:srgbClr val="000000"/>
                </a:solidFill>
                <a:latin typeface="IBM Plex Sans"/>
              </a:rPr>
              <a:t>Increases number of hyperparameters</a:t>
            </a:r>
          </a:p>
          <a:p>
            <a:pPr defTabSz="457189">
              <a:tabLst>
                <a:tab pos="3940076" algn="dec"/>
              </a:tabLst>
              <a:defRPr/>
            </a:pPr>
            <a:r>
              <a:rPr lang="en-US" sz="1200" dirty="0">
                <a:solidFill>
                  <a:srgbClr val="000000"/>
                </a:solidFill>
                <a:latin typeface="IBM Plex Sans"/>
              </a:rPr>
              <a:t>Common, predefined text embedding (define semantics)</a:t>
            </a:r>
          </a:p>
          <a:p>
            <a:pPr defTabSz="457189">
              <a:tabLst>
                <a:tab pos="3940076" algn="dec"/>
              </a:tabLst>
              <a:defRPr/>
            </a:pPr>
            <a:r>
              <a:rPr lang="en-US" sz="1200" dirty="0">
                <a:solidFill>
                  <a:srgbClr val="000000"/>
                </a:solidFill>
                <a:latin typeface="IBM Plex Sans"/>
              </a:rPr>
              <a:t>Trainable within neural network</a:t>
            </a:r>
          </a:p>
          <a:p>
            <a:pPr defTabSz="457189">
              <a:tabLst>
                <a:tab pos="3940076" algn="dec"/>
              </a:tabLst>
              <a:defRPr/>
            </a:pPr>
            <a:r>
              <a:rPr lang="en-US" sz="1725" dirty="0">
                <a:solidFill>
                  <a:srgbClr val="000000"/>
                </a:solidFill>
                <a:latin typeface="IBM Plex Sans"/>
              </a:rPr>
              <a:t> </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35722503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defTabSz="685800">
              <a:defRPr/>
            </a:pPr>
            <a:fld id="{3FD999D4-B456-9943-89B7-30D56181CE18}" type="slidenum">
              <a:rPr lang="en-US">
                <a:solidFill>
                  <a:srgbClr val="FFFFFF"/>
                </a:solidFill>
                <a:latin typeface="IBM Plex Sans"/>
              </a:rPr>
              <a:pPr defTabSz="685800">
                <a:defRPr/>
              </a:pPr>
              <a:t>26</a:t>
            </a:fld>
            <a:endParaRPr lang="en-US" dirty="0">
              <a:solidFill>
                <a:srgbClr val="FFFFFF"/>
              </a:solidFill>
              <a:latin typeface="IBM Plex Sans"/>
            </a:endParaRPr>
          </a:p>
        </p:txBody>
      </p:sp>
      <p:sp>
        <p:nvSpPr>
          <p:cNvPr id="3" name="Title 2"/>
          <p:cNvSpPr>
            <a:spLocks noGrp="1"/>
          </p:cNvSpPr>
          <p:nvPr>
            <p:ph type="title"/>
          </p:nvPr>
        </p:nvSpPr>
        <p:spPr/>
        <p:txBody>
          <a:bodyPr/>
          <a:lstStyle/>
          <a:p>
            <a:r>
              <a:rPr lang="en-US" dirty="0">
                <a:solidFill>
                  <a:schemeClr val="accent3"/>
                </a:solidFill>
              </a:rPr>
              <a:t>Models</a:t>
            </a:r>
            <a:br>
              <a:rPr lang="en-US" dirty="0">
                <a:solidFill>
                  <a:schemeClr val="accent3"/>
                </a:solidFill>
              </a:rPr>
            </a:br>
            <a:endParaRPr lang="en-US" dirty="0">
              <a:solidFill>
                <a:schemeClr val="accent3"/>
              </a:solidFill>
            </a:endParaRPr>
          </a:p>
        </p:txBody>
      </p:sp>
      <p:sp>
        <p:nvSpPr>
          <p:cNvPr id="4" name="Footer Placeholder 3"/>
          <p:cNvSpPr>
            <a:spLocks noGrp="1"/>
          </p:cNvSpPr>
          <p:nvPr>
            <p:ph type="ftr" sz="quarter" idx="4294967295"/>
          </p:nvPr>
        </p:nvSpPr>
        <p:spPr>
          <a:xfrm>
            <a:off x="1113520" y="5683730"/>
            <a:ext cx="5579533" cy="137160"/>
          </a:xfrm>
          <a:prstGeom prst="rect">
            <a:avLst/>
          </a:prstGeom>
        </p:spPr>
        <p:txBody>
          <a:bodyPr/>
          <a:lstStyle/>
          <a:p>
            <a:pPr defTabSz="685800">
              <a:defRPr/>
            </a:pPr>
            <a:r>
              <a:rPr lang="en-US" sz="1350" dirty="0">
                <a:solidFill>
                  <a:srgbClr val="2B2B2B"/>
                </a:solidFill>
                <a:latin typeface="IBM Plex Sans"/>
              </a:rPr>
              <a:t>DOC ID / Month XX, 2018 / © 2018 IBM Corporation</a:t>
            </a:r>
          </a:p>
        </p:txBody>
      </p:sp>
    </p:spTree>
    <p:extLst>
      <p:ext uri="{BB962C8B-B14F-4D97-AF65-F5344CB8AC3E}">
        <p14:creationId xmlns:p14="http://schemas.microsoft.com/office/powerpoint/2010/main" val="13344561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lide Number Placeholder 3">
            <a:extLst>
              <a:ext uri="{FF2B5EF4-FFF2-40B4-BE49-F238E27FC236}">
                <a16:creationId xmlns:a16="http://schemas.microsoft.com/office/drawing/2014/main" id="{7555DE63-0F21-4542-BACD-5C9CD04B7F37}"/>
              </a:ext>
            </a:extLst>
          </p:cNvPr>
          <p:cNvSpPr>
            <a:spLocks noGrp="1"/>
          </p:cNvSpPr>
          <p:nvPr>
            <p:ph type="sldNum" sz="quarter" idx="11"/>
          </p:nvPr>
        </p:nvSpPr>
        <p:spPr>
          <a:xfrm>
            <a:off x="6858000" y="5683730"/>
            <a:ext cx="2057400" cy="137160"/>
          </a:xfrm>
        </p:spPr>
        <p:txBody>
          <a:bodyPr/>
          <a:lstStyle/>
          <a:p>
            <a:pPr defTabSz="685503"/>
            <a:fld id="{59395FB3-9C97-154F-86B2-7E381B951268}" type="slidenum">
              <a:rPr lang="en-US">
                <a:solidFill>
                  <a:srgbClr val="000000"/>
                </a:solidFill>
                <a:latin typeface="IBM Plex Sans Light"/>
              </a:rPr>
              <a:pPr defTabSz="685503"/>
              <a:t>27</a:t>
            </a:fld>
            <a:endParaRPr lang="en-US" dirty="0">
              <a:solidFill>
                <a:srgbClr val="000000"/>
              </a:solidFill>
              <a:latin typeface="IBM Plex Sans Light"/>
            </a:endParaRPr>
          </a:p>
        </p:txBody>
      </p:sp>
      <p:sp>
        <p:nvSpPr>
          <p:cNvPr id="24" name="Text Placeholder 5">
            <a:extLst>
              <a:ext uri="{FF2B5EF4-FFF2-40B4-BE49-F238E27FC236}">
                <a16:creationId xmlns:a16="http://schemas.microsoft.com/office/drawing/2014/main" id="{1FAC0A38-B5AA-BD4B-986A-C91FFF8F3431}"/>
              </a:ext>
            </a:extLst>
          </p:cNvPr>
          <p:cNvSpPr txBox="1">
            <a:spLocks/>
          </p:cNvSpPr>
          <p:nvPr/>
        </p:nvSpPr>
        <p:spPr>
          <a:xfrm>
            <a:off x="223482"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900"/>
              </a:spcAft>
              <a:tabLst>
                <a:tab pos="3940076" algn="dec"/>
              </a:tabLst>
              <a:defRPr/>
            </a:pPr>
            <a:r>
              <a:rPr lang="en-US" sz="2100" dirty="0">
                <a:solidFill>
                  <a:schemeClr val="accent3"/>
                </a:solidFill>
                <a:latin typeface="IBM Plex Sans"/>
              </a:rPr>
              <a:t>Bag of Words </a:t>
            </a:r>
            <a:r>
              <a:rPr lang="en-US" sz="2100" dirty="0">
                <a:solidFill>
                  <a:srgbClr val="000000"/>
                </a:solidFill>
                <a:latin typeface="IBM Plex Sans"/>
              </a:rPr>
              <a:t>(One-Hot Encoding)</a:t>
            </a:r>
          </a:p>
          <a:p>
            <a:pPr defTabSz="457189">
              <a:tabLst>
                <a:tab pos="3940076" algn="dec"/>
              </a:tabLst>
              <a:defRPr/>
            </a:pPr>
            <a:r>
              <a:rPr lang="en-US" sz="1200" dirty="0">
                <a:solidFill>
                  <a:srgbClr val="000000"/>
                </a:solidFill>
                <a:latin typeface="IBM Plex Sans"/>
              </a:rPr>
              <a:t>Dense Neural Network</a:t>
            </a:r>
            <a:endParaRPr lang="en-US" sz="1725" dirty="0">
              <a:solidFill>
                <a:srgbClr val="000000"/>
              </a:solidFill>
              <a:latin typeface="IBM Plex Sans"/>
            </a:endParaRP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
        <p:nvSpPr>
          <p:cNvPr id="25" name="Text Placeholder 5">
            <a:extLst>
              <a:ext uri="{FF2B5EF4-FFF2-40B4-BE49-F238E27FC236}">
                <a16:creationId xmlns:a16="http://schemas.microsoft.com/office/drawing/2014/main" id="{95774D62-8DDE-C246-99BC-B4C94980F7F8}"/>
              </a:ext>
            </a:extLst>
          </p:cNvPr>
          <p:cNvSpPr txBox="1">
            <a:spLocks/>
          </p:cNvSpPr>
          <p:nvPr/>
        </p:nvSpPr>
        <p:spPr>
          <a:xfrm>
            <a:off x="4640034" y="1707793"/>
            <a:ext cx="4348518"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900"/>
              </a:spcAft>
              <a:tabLst>
                <a:tab pos="3940076" algn="dec"/>
              </a:tabLst>
              <a:defRPr/>
            </a:pPr>
            <a:r>
              <a:rPr lang="en-US" sz="2100" dirty="0">
                <a:solidFill>
                  <a:schemeClr val="accent3"/>
                </a:solidFill>
                <a:latin typeface="IBM Plex Sans"/>
              </a:rPr>
              <a:t>Text Embedding</a:t>
            </a:r>
          </a:p>
          <a:p>
            <a:pPr defTabSz="457189">
              <a:tabLst>
                <a:tab pos="3940076" algn="dec"/>
              </a:tabLst>
              <a:defRPr/>
            </a:pPr>
            <a:r>
              <a:rPr lang="en-US" sz="1200" dirty="0">
                <a:solidFill>
                  <a:srgbClr val="000000"/>
                </a:solidFill>
                <a:latin typeface="IBM Plex Sans"/>
              </a:rPr>
              <a:t>Dense Neural Network</a:t>
            </a:r>
          </a:p>
          <a:p>
            <a:pPr defTabSz="457189">
              <a:tabLst>
                <a:tab pos="3940076" algn="dec"/>
              </a:tabLst>
              <a:defRPr/>
            </a:pPr>
            <a:r>
              <a:rPr lang="en-US" sz="1200" dirty="0">
                <a:solidFill>
                  <a:srgbClr val="000000"/>
                </a:solidFill>
                <a:latin typeface="IBM Plex Sans"/>
              </a:rPr>
              <a:t>TextCNN - (TextLeNet)</a:t>
            </a:r>
          </a:p>
          <a:p>
            <a:pPr defTabSz="457189">
              <a:tabLst>
                <a:tab pos="3940076" algn="dec"/>
              </a:tabLst>
              <a:defRPr/>
            </a:pPr>
            <a:r>
              <a:rPr lang="en-US" sz="1200" dirty="0">
                <a:solidFill>
                  <a:srgbClr val="000000"/>
                </a:solidFill>
                <a:latin typeface="IBM Plex Sans"/>
              </a:rPr>
              <a:t>TextVGG</a:t>
            </a:r>
          </a:p>
          <a:p>
            <a:pPr defTabSz="457189">
              <a:tabLst>
                <a:tab pos="3940076" algn="dec"/>
              </a:tabLst>
              <a:defRPr/>
            </a:pPr>
            <a:r>
              <a:rPr lang="en-US" sz="1725" dirty="0">
                <a:solidFill>
                  <a:srgbClr val="000000"/>
                </a:solidFill>
                <a:latin typeface="IBM Plex Sans"/>
              </a:rPr>
              <a:t> </a:t>
            </a: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
        <p:nvSpPr>
          <p:cNvPr id="9" name="Title 1">
            <a:extLst>
              <a:ext uri="{FF2B5EF4-FFF2-40B4-BE49-F238E27FC236}">
                <a16:creationId xmlns:a16="http://schemas.microsoft.com/office/drawing/2014/main" id="{BA7829CB-ED6B-254E-B957-D76851B80DCD}"/>
              </a:ext>
            </a:extLst>
          </p:cNvPr>
          <p:cNvSpPr txBox="1">
            <a:spLocks/>
          </p:cNvSpPr>
          <p:nvPr/>
        </p:nvSpPr>
        <p:spPr>
          <a:xfrm>
            <a:off x="214347" y="1058419"/>
            <a:ext cx="7302021" cy="1103756"/>
          </a:xfrm>
          <a:prstGeom prst="rect">
            <a:avLst/>
          </a:prstGeom>
        </p:spPr>
        <p:txBody>
          <a:bodyPr vert="horz" lIns="0" tIns="0" rIns="0" bIns="0" rtlCol="0" anchor="t" anchorCtr="0">
            <a:noAutofit/>
          </a:bodyPr>
          <a:lstStyle>
            <a:lvl1pPr algn="l" defTabSz="457189" rtl="0" eaLnBrk="1" latinLnBrk="0" hangingPunct="1">
              <a:lnSpc>
                <a:spcPct val="90000"/>
              </a:lnSpc>
              <a:spcBef>
                <a:spcPct val="0"/>
              </a:spcBef>
              <a:buNone/>
              <a:defRPr sz="2400" kern="1200">
                <a:solidFill>
                  <a:srgbClr val="2B2B2B"/>
                </a:solidFill>
                <a:latin typeface="+mj-lt"/>
                <a:ea typeface="Arial" charset="0"/>
                <a:cs typeface="Arial" charset="0"/>
              </a:defRPr>
            </a:lvl1pPr>
          </a:lstStyle>
          <a:p>
            <a:r>
              <a:rPr lang="en-US" dirty="0"/>
              <a:t>4 Chosen</a:t>
            </a:r>
            <a:endParaRPr lang="en-US" dirty="0">
              <a:solidFill>
                <a:srgbClr val="0F6FFF"/>
              </a:solidFill>
            </a:endParaRPr>
          </a:p>
        </p:txBody>
      </p:sp>
    </p:spTree>
    <p:extLst>
      <p:ext uri="{BB962C8B-B14F-4D97-AF65-F5344CB8AC3E}">
        <p14:creationId xmlns:p14="http://schemas.microsoft.com/office/powerpoint/2010/main" val="9471265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65750C9-1EBE-794A-9A40-65309E7607BB}"/>
              </a:ext>
            </a:extLst>
          </p:cNvPr>
          <p:cNvSpPr>
            <a:spLocks noGrp="1"/>
          </p:cNvSpPr>
          <p:nvPr>
            <p:ph type="ftr" sz="quarter" idx="10"/>
          </p:nvPr>
        </p:nvSpPr>
        <p:spPr>
          <a:xfrm>
            <a:off x="228666" y="5645150"/>
            <a:ext cx="4114734" cy="166688"/>
          </a:xfrm>
        </p:spPr>
        <p:txBody>
          <a:bodyPr/>
          <a:lstStyle/>
          <a:p>
            <a:r>
              <a:rPr lang="en-US" dirty="0"/>
              <a:t> </a:t>
            </a:r>
          </a:p>
        </p:txBody>
      </p:sp>
      <p:sp>
        <p:nvSpPr>
          <p:cNvPr id="4" name="Slide Number Placeholder 3">
            <a:extLst>
              <a:ext uri="{FF2B5EF4-FFF2-40B4-BE49-F238E27FC236}">
                <a16:creationId xmlns:a16="http://schemas.microsoft.com/office/drawing/2014/main" id="{8CC0A25F-3F9C-CC4D-906E-935B9432C088}"/>
              </a:ext>
            </a:extLst>
          </p:cNvPr>
          <p:cNvSpPr>
            <a:spLocks noGrp="1"/>
          </p:cNvSpPr>
          <p:nvPr>
            <p:ph type="sldNum" sz="quarter" idx="11"/>
          </p:nvPr>
        </p:nvSpPr>
        <p:spPr/>
        <p:txBody>
          <a:bodyPr/>
          <a:lstStyle/>
          <a:p>
            <a:fld id="{59395FB3-9C97-154F-86B2-7E381B951268}" type="slidenum">
              <a:rPr lang="en-US" smtClean="0"/>
              <a:pPr/>
              <a:t>28</a:t>
            </a:fld>
            <a:endParaRPr lang="en-US" dirty="0"/>
          </a:p>
        </p:txBody>
      </p:sp>
      <p:sp>
        <p:nvSpPr>
          <p:cNvPr id="135" name="Title 1">
            <a:extLst>
              <a:ext uri="{FF2B5EF4-FFF2-40B4-BE49-F238E27FC236}">
                <a16:creationId xmlns:a16="http://schemas.microsoft.com/office/drawing/2014/main" id="{20BECDE1-7360-304C-9A70-53E2D76BD586}"/>
              </a:ext>
            </a:extLst>
          </p:cNvPr>
          <p:cNvSpPr>
            <a:spLocks noGrp="1"/>
          </p:cNvSpPr>
          <p:nvPr>
            <p:ph type="title"/>
          </p:nvPr>
        </p:nvSpPr>
        <p:spPr>
          <a:xfrm>
            <a:off x="214347" y="1058419"/>
            <a:ext cx="7302021" cy="1103756"/>
          </a:xfrm>
        </p:spPr>
        <p:txBody>
          <a:bodyPr/>
          <a:lstStyle/>
          <a:p>
            <a:r>
              <a:rPr lang="en-US" dirty="0">
                <a:solidFill>
                  <a:schemeClr val="accent3"/>
                </a:solidFill>
              </a:rPr>
              <a:t>Results</a:t>
            </a:r>
          </a:p>
        </p:txBody>
      </p:sp>
    </p:spTree>
    <p:extLst>
      <p:ext uri="{BB962C8B-B14F-4D97-AF65-F5344CB8AC3E}">
        <p14:creationId xmlns:p14="http://schemas.microsoft.com/office/powerpoint/2010/main" val="14845376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bg1"/>
                </a:solidFill>
              </a:rPr>
              <a:t>Results - </a:t>
            </a:r>
            <a:r>
              <a:rPr lang="en-US" dirty="0">
                <a:solidFill>
                  <a:schemeClr val="accent3"/>
                </a:solidFill>
              </a:rPr>
              <a:t>Accuracy</a:t>
            </a:r>
            <a:r>
              <a:rPr lang="en-US" dirty="0"/>
              <a:t> </a:t>
            </a:r>
            <a:br>
              <a:rPr lang="en-US" dirty="0"/>
            </a:br>
            <a:br>
              <a:rPr lang="en-US" dirty="0"/>
            </a:br>
            <a:endParaRPr lang="en-US" dirty="0">
              <a:solidFill>
                <a:srgbClr val="0F6FFF"/>
              </a:solidFill>
            </a:endParaRP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685503"/>
            <a:fld id="{59395FB3-9C97-154F-86B2-7E381B951268}" type="slidenum">
              <a:rPr lang="en-US">
                <a:solidFill>
                  <a:srgbClr val="000000"/>
                </a:solidFill>
                <a:latin typeface="IBM Plex Sans Light"/>
              </a:rPr>
              <a:pPr defTabSz="685503"/>
              <a:t>29</a:t>
            </a:fld>
            <a:endParaRPr lang="en-US" dirty="0">
              <a:solidFill>
                <a:srgbClr val="000000"/>
              </a:solidFill>
              <a:latin typeface="IBM Plex Sans Light"/>
            </a:endParaRPr>
          </a:p>
        </p:txBody>
      </p:sp>
      <p:pic>
        <p:nvPicPr>
          <p:cNvPr id="9" name="Picture 8">
            <a:extLst>
              <a:ext uri="{FF2B5EF4-FFF2-40B4-BE49-F238E27FC236}">
                <a16:creationId xmlns:a16="http://schemas.microsoft.com/office/drawing/2014/main" id="{21F3EF3C-8364-044E-9696-2B12E6E2C78C}"/>
              </a:ext>
            </a:extLst>
          </p:cNvPr>
          <p:cNvPicPr>
            <a:picLocks noChangeAspect="1"/>
          </p:cNvPicPr>
          <p:nvPr/>
        </p:nvPicPr>
        <p:blipFill rotWithShape="1">
          <a:blip r:embed="rId2"/>
          <a:srcRect t="93696" r="40933" b="-1579"/>
          <a:stretch/>
        </p:blipFill>
        <p:spPr>
          <a:xfrm>
            <a:off x="3199210" y="4921523"/>
            <a:ext cx="2745581" cy="340920"/>
          </a:xfrm>
          <a:prstGeom prst="rect">
            <a:avLst/>
          </a:prstGeom>
        </p:spPr>
      </p:pic>
      <p:pic>
        <p:nvPicPr>
          <p:cNvPr id="10" name="Picture 9">
            <a:extLst>
              <a:ext uri="{FF2B5EF4-FFF2-40B4-BE49-F238E27FC236}">
                <a16:creationId xmlns:a16="http://schemas.microsoft.com/office/drawing/2014/main" id="{A66AA20C-DE1C-AB40-B9BA-83A63AA9B8ED}"/>
              </a:ext>
            </a:extLst>
          </p:cNvPr>
          <p:cNvPicPr>
            <a:picLocks noChangeAspect="1"/>
          </p:cNvPicPr>
          <p:nvPr/>
        </p:nvPicPr>
        <p:blipFill rotWithShape="1">
          <a:blip r:embed="rId2"/>
          <a:srcRect t="69667" r="26383" b="8947"/>
          <a:stretch/>
        </p:blipFill>
        <p:spPr>
          <a:xfrm>
            <a:off x="5147071" y="2045646"/>
            <a:ext cx="3421856" cy="924767"/>
          </a:xfrm>
          <a:prstGeom prst="rect">
            <a:avLst/>
          </a:prstGeom>
        </p:spPr>
      </p:pic>
      <p:pic>
        <p:nvPicPr>
          <p:cNvPr id="11" name="Picture 10">
            <a:extLst>
              <a:ext uri="{FF2B5EF4-FFF2-40B4-BE49-F238E27FC236}">
                <a16:creationId xmlns:a16="http://schemas.microsoft.com/office/drawing/2014/main" id="{AC01B626-E3CF-464F-BBDB-AFBD2C8812BE}"/>
              </a:ext>
            </a:extLst>
          </p:cNvPr>
          <p:cNvPicPr>
            <a:picLocks noChangeAspect="1"/>
          </p:cNvPicPr>
          <p:nvPr/>
        </p:nvPicPr>
        <p:blipFill rotWithShape="1">
          <a:blip r:embed="rId2"/>
          <a:srcRect t="46265" r="26383" b="32350"/>
          <a:stretch/>
        </p:blipFill>
        <p:spPr>
          <a:xfrm>
            <a:off x="5147072" y="3491535"/>
            <a:ext cx="3421856" cy="924767"/>
          </a:xfrm>
          <a:prstGeom prst="rect">
            <a:avLst/>
          </a:prstGeom>
        </p:spPr>
      </p:pic>
      <p:pic>
        <p:nvPicPr>
          <p:cNvPr id="12" name="Picture 11">
            <a:extLst>
              <a:ext uri="{FF2B5EF4-FFF2-40B4-BE49-F238E27FC236}">
                <a16:creationId xmlns:a16="http://schemas.microsoft.com/office/drawing/2014/main" id="{64F5DD65-CD2F-FC44-B8A6-870650F0E815}"/>
              </a:ext>
            </a:extLst>
          </p:cNvPr>
          <p:cNvPicPr>
            <a:picLocks noChangeAspect="1"/>
          </p:cNvPicPr>
          <p:nvPr/>
        </p:nvPicPr>
        <p:blipFill rotWithShape="1">
          <a:blip r:embed="rId2"/>
          <a:srcRect t="26392" r="7313" b="53965"/>
          <a:stretch/>
        </p:blipFill>
        <p:spPr>
          <a:xfrm>
            <a:off x="460488" y="3650729"/>
            <a:ext cx="4308284" cy="849441"/>
          </a:xfrm>
          <a:prstGeom prst="rect">
            <a:avLst/>
          </a:prstGeom>
        </p:spPr>
      </p:pic>
      <p:pic>
        <p:nvPicPr>
          <p:cNvPr id="13" name="Picture 12">
            <a:extLst>
              <a:ext uri="{FF2B5EF4-FFF2-40B4-BE49-F238E27FC236}">
                <a16:creationId xmlns:a16="http://schemas.microsoft.com/office/drawing/2014/main" id="{DAA854BB-595B-8042-9412-BCAB281B44EB}"/>
              </a:ext>
            </a:extLst>
          </p:cNvPr>
          <p:cNvPicPr>
            <a:picLocks noChangeAspect="1"/>
          </p:cNvPicPr>
          <p:nvPr/>
        </p:nvPicPr>
        <p:blipFill rotWithShape="1">
          <a:blip r:embed="rId2"/>
          <a:srcRect r="21158" b="82405"/>
          <a:stretch/>
        </p:blipFill>
        <p:spPr>
          <a:xfrm>
            <a:off x="460489" y="2127601"/>
            <a:ext cx="3664709" cy="760856"/>
          </a:xfrm>
          <a:prstGeom prst="rect">
            <a:avLst/>
          </a:prstGeom>
        </p:spPr>
      </p:pic>
    </p:spTree>
    <p:extLst>
      <p:ext uri="{BB962C8B-B14F-4D97-AF65-F5344CB8AC3E}">
        <p14:creationId xmlns:p14="http://schemas.microsoft.com/office/powerpoint/2010/main" val="3320617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1103756"/>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3</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3163570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defTabSz="685800">
              <a:defRPr/>
            </a:pPr>
            <a:fld id="{3FD999D4-B456-9943-89B7-30D56181CE18}" type="slidenum">
              <a:rPr lang="en-US">
                <a:solidFill>
                  <a:srgbClr val="FFFFFF"/>
                </a:solidFill>
                <a:latin typeface="IBM Plex Sans"/>
              </a:rPr>
              <a:pPr defTabSz="685800">
                <a:defRPr/>
              </a:pPr>
              <a:t>30</a:t>
            </a:fld>
            <a:endParaRPr lang="en-US" dirty="0">
              <a:solidFill>
                <a:srgbClr val="FFFFFF"/>
              </a:solidFill>
              <a:latin typeface="IBM Plex Sans"/>
            </a:endParaRPr>
          </a:p>
        </p:txBody>
      </p:sp>
      <p:sp>
        <p:nvSpPr>
          <p:cNvPr id="3" name="Title 2"/>
          <p:cNvSpPr>
            <a:spLocks noGrp="1"/>
          </p:cNvSpPr>
          <p:nvPr>
            <p:ph type="title"/>
          </p:nvPr>
        </p:nvSpPr>
        <p:spPr/>
        <p:txBody>
          <a:bodyPr/>
          <a:lstStyle/>
          <a:p>
            <a:r>
              <a:rPr lang="en-US" dirty="0"/>
              <a:t>The</a:t>
            </a:r>
            <a:r>
              <a:rPr lang="en-US" dirty="0">
                <a:solidFill>
                  <a:schemeClr val="accent3"/>
                </a:solidFill>
              </a:rPr>
              <a:t> End</a:t>
            </a:r>
            <a:br>
              <a:rPr lang="en-US" dirty="0">
                <a:solidFill>
                  <a:schemeClr val="accent3"/>
                </a:solidFill>
              </a:rPr>
            </a:br>
            <a:endParaRPr lang="en-US" dirty="0">
              <a:solidFill>
                <a:schemeClr val="accent3"/>
              </a:solidFill>
            </a:endParaRPr>
          </a:p>
        </p:txBody>
      </p:sp>
      <p:sp>
        <p:nvSpPr>
          <p:cNvPr id="4" name="Footer Placeholder 3"/>
          <p:cNvSpPr>
            <a:spLocks noGrp="1"/>
          </p:cNvSpPr>
          <p:nvPr>
            <p:ph type="ftr" sz="quarter" idx="4294967295"/>
          </p:nvPr>
        </p:nvSpPr>
        <p:spPr>
          <a:xfrm>
            <a:off x="1113520" y="5683730"/>
            <a:ext cx="5579533" cy="137160"/>
          </a:xfrm>
          <a:prstGeom prst="rect">
            <a:avLst/>
          </a:prstGeom>
        </p:spPr>
        <p:txBody>
          <a:bodyPr/>
          <a:lstStyle/>
          <a:p>
            <a:pPr defTabSz="685800">
              <a:defRPr/>
            </a:pPr>
            <a:r>
              <a:rPr lang="en-US" sz="1350" dirty="0">
                <a:solidFill>
                  <a:srgbClr val="2B2B2B"/>
                </a:solidFill>
                <a:latin typeface="IBM Plex Sans"/>
              </a:rPr>
              <a:t>DOC ID / Month XX, 2018 / © 2018 IBM Corporation</a:t>
            </a:r>
          </a:p>
        </p:txBody>
      </p:sp>
    </p:spTree>
    <p:extLst>
      <p:ext uri="{BB962C8B-B14F-4D97-AF65-F5344CB8AC3E}">
        <p14:creationId xmlns:p14="http://schemas.microsoft.com/office/powerpoint/2010/main" val="32633655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97921"/>
          </a:xfrm>
        </p:spPr>
        <p:txBody>
          <a:bodyPr/>
          <a:lstStyle/>
          <a:p>
            <a:r>
              <a:rPr lang="en-US" dirty="0">
                <a:solidFill>
                  <a:schemeClr val="bg1"/>
                </a:solidFill>
              </a:rPr>
              <a:t>Resources</a:t>
            </a:r>
            <a:endParaRPr lang="en-US" dirty="0">
              <a:solidFill>
                <a:srgbClr val="0F6FFF"/>
              </a:solidFill>
            </a:endParaRP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685503"/>
            <a:fld id="{59395FB3-9C97-154F-86B2-7E381B951268}" type="slidenum">
              <a:rPr lang="en-US">
                <a:solidFill>
                  <a:srgbClr val="000000"/>
                </a:solidFill>
                <a:latin typeface="IBM Plex Sans Light"/>
              </a:rPr>
              <a:pPr defTabSz="685503"/>
              <a:t>31</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CAABC4BA-9B42-8046-80B6-640C48A3301F}"/>
              </a:ext>
            </a:extLst>
          </p:cNvPr>
          <p:cNvSpPr txBox="1">
            <a:spLocks/>
          </p:cNvSpPr>
          <p:nvPr/>
        </p:nvSpPr>
        <p:spPr>
          <a:xfrm>
            <a:off x="223482" y="1707793"/>
            <a:ext cx="5483636"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a:defRPr/>
            </a:pPr>
            <a:r>
              <a:rPr lang="en-US" sz="1725" dirty="0">
                <a:solidFill>
                  <a:schemeClr val="accent3"/>
                </a:solidFill>
              </a:rPr>
              <a:t>dlclassifier.mybluemix.net/</a:t>
            </a:r>
            <a:endParaRPr lang="en-US" sz="1800" dirty="0"/>
          </a:p>
          <a:p>
            <a:pPr>
              <a:defRPr/>
            </a:pPr>
            <a:r>
              <a:rPr lang="en-US" sz="1725" dirty="0">
                <a:solidFill>
                  <a:schemeClr val="accent3"/>
                </a:solidFill>
              </a:rPr>
              <a:t>github.com/PubChimps/dlclassifier</a:t>
            </a:r>
          </a:p>
          <a:p>
            <a:pPr>
              <a:defRPr/>
            </a:pPr>
            <a:r>
              <a:rPr lang="en-US" sz="1725" dirty="0">
                <a:solidFill>
                  <a:schemeClr val="accent3"/>
                </a:solidFill>
              </a:rPr>
              <a:t>ibm.com/community/datascience/</a:t>
            </a:r>
          </a:p>
          <a:p>
            <a:pPr>
              <a:defRPr/>
            </a:pPr>
            <a:r>
              <a:rPr lang="en-US" sz="1800" dirty="0">
                <a:solidFill>
                  <a:schemeClr val="accent3"/>
                </a:solidFill>
              </a:rPr>
              <a:t>developer.ibm.com/callforcode/projects/</a:t>
            </a:r>
          </a:p>
          <a:p>
            <a:pPr>
              <a:defRPr/>
            </a:pPr>
            <a:r>
              <a:rPr lang="en-US" sz="1800" dirty="0">
                <a:solidFill>
                  <a:srgbClr val="000000"/>
                </a:solidFill>
              </a:rPr>
              <a:t> </a:t>
            </a:r>
          </a:p>
          <a:p>
            <a:pPr>
              <a:defRPr/>
            </a:pPr>
            <a:endParaRPr lang="en-US" sz="1725" dirty="0">
              <a:solidFill>
                <a:schemeClr val="accent3"/>
              </a:solidFill>
            </a:endParaRPr>
          </a:p>
          <a:p>
            <a:pPr>
              <a:defRPr/>
            </a:pPr>
            <a:endParaRPr lang="en-US" sz="1725" dirty="0">
              <a:solidFill>
                <a:schemeClr val="accent3"/>
              </a:solidFill>
            </a:endParaRPr>
          </a:p>
          <a:p>
            <a:pPr>
              <a:defRPr/>
            </a:pPr>
            <a:endParaRPr lang="en-US" sz="1725" dirty="0">
              <a:solidFill>
                <a:schemeClr val="accent3"/>
              </a:solidFill>
            </a:endParaRPr>
          </a:p>
          <a:p>
            <a:pPr>
              <a:defRPr/>
            </a:pPr>
            <a:endParaRPr lang="en-US" sz="1725" dirty="0">
              <a:solidFill>
                <a:schemeClr val="accent3"/>
              </a:solidFill>
              <a:latin typeface="IBM Plex Sans"/>
            </a:endParaRPr>
          </a:p>
          <a:p>
            <a:pPr>
              <a:defRPr/>
            </a:pPr>
            <a:endParaRPr lang="en-US" sz="1725" dirty="0">
              <a:solidFill>
                <a:schemeClr val="accent3"/>
              </a:solidFill>
              <a:latin typeface="IBM Plex Sans"/>
            </a:endParaRPr>
          </a:p>
          <a:p>
            <a:pPr marL="0" lvl="1" indent="0" defTabSz="457189">
              <a:buNone/>
              <a:defRPr/>
            </a:pPr>
            <a:endParaRPr lang="en-US" sz="1400"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7580649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4138332" cy="572406"/>
          </a:xfrm>
        </p:spPr>
        <p:txBody>
          <a:bodyPr/>
          <a:lstStyle/>
          <a:p>
            <a:r>
              <a:rPr lang="en-US" dirty="0"/>
              <a:t>Thank You</a:t>
            </a: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685503"/>
            <a:fld id="{59395FB3-9C97-154F-86B2-7E381B951268}" type="slidenum">
              <a:rPr lang="en-US">
                <a:solidFill>
                  <a:srgbClr val="FFFFFF"/>
                </a:solidFill>
                <a:latin typeface="IBM Plex Sans Light"/>
              </a:rPr>
              <a:pPr defTabSz="685503"/>
              <a:t>32</a:t>
            </a:fld>
            <a:endParaRPr lang="en-US" dirty="0">
              <a:solidFill>
                <a:srgbClr val="FFFFFF"/>
              </a:solidFill>
              <a:latin typeface="IBM Plex Sans Light"/>
            </a:endParaRPr>
          </a:p>
        </p:txBody>
      </p:sp>
      <p:sp>
        <p:nvSpPr>
          <p:cNvPr id="9" name="Text Placeholder 4">
            <a:extLst>
              <a:ext uri="{FF2B5EF4-FFF2-40B4-BE49-F238E27FC236}">
                <a16:creationId xmlns:a16="http://schemas.microsoft.com/office/drawing/2014/main" id="{85A577BB-8173-E540-9E2B-6830929A4ECE}"/>
              </a:ext>
            </a:extLst>
          </p:cNvPr>
          <p:cNvSpPr txBox="1">
            <a:spLocks/>
          </p:cNvSpPr>
          <p:nvPr/>
        </p:nvSpPr>
        <p:spPr>
          <a:xfrm>
            <a:off x="223483" y="2119123"/>
            <a:ext cx="4120129" cy="3233928"/>
          </a:xfrm>
          <a:prstGeom prst="rect">
            <a:avLst/>
          </a:prstGeom>
        </p:spPr>
        <p:txBody>
          <a:bodyPr/>
          <a:lst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a:solidFill>
                  <a:schemeClr val="tx1"/>
                </a:solidFill>
                <a:latin typeface="IBM Plex Sans" charset="0"/>
                <a:ea typeface="IBM Plex Sans" charset="0"/>
                <a:cs typeface="IBM Plex Sans" charset="0"/>
              </a:defRPr>
            </a:lvl1pPr>
            <a:lvl2pPr marL="342900" indent="-342900" algn="l" rtl="0" eaLnBrk="1" fontAlgn="base" hangingPunct="1">
              <a:lnSpc>
                <a:spcPct val="100000"/>
              </a:lnSpc>
              <a:spcBef>
                <a:spcPts val="2200"/>
              </a:spcBef>
              <a:spcAft>
                <a:spcPct val="0"/>
              </a:spcAft>
              <a:buClr>
                <a:schemeClr val="tx1"/>
              </a:buClr>
              <a:buSzPct val="100000"/>
              <a:buFont typeface=".AppleSystemUIFont" charset="-120"/>
              <a:buChar char="–"/>
              <a:tabLst/>
              <a:defRPr sz="2800">
                <a:solidFill>
                  <a:schemeClr val="tx1"/>
                </a:solidFill>
                <a:latin typeface="IBM Plex Sans" charset="0"/>
                <a:ea typeface="IBM Plex Sans" charset="0"/>
                <a:cs typeface="IBM Plex Sans" charset="0"/>
              </a:defRPr>
            </a:lvl2pPr>
            <a:lvl3pPr marL="685800" indent="-282576"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a:solidFill>
                  <a:schemeClr val="tx1"/>
                </a:solidFill>
                <a:latin typeface="IBM Plex Sans" charset="0"/>
                <a:ea typeface="IBM Plex Sans" charset="0"/>
                <a:cs typeface="IBM Plex Sans" charset="0"/>
              </a:defRPr>
            </a:lvl3pPr>
            <a:lvl4pPr marL="1257300" indent="-387350" algn="l" rtl="0" eaLnBrk="1" fontAlgn="base" hangingPunct="1">
              <a:lnSpc>
                <a:spcPct val="100000"/>
              </a:lnSpc>
              <a:spcBef>
                <a:spcPts val="2200"/>
              </a:spcBef>
              <a:spcAft>
                <a:spcPct val="0"/>
              </a:spcAft>
              <a:buClr>
                <a:schemeClr val="tx1"/>
              </a:buClr>
              <a:buSzPct val="100000"/>
              <a:buFont typeface=".AppleSystemUIFont" charset="-120"/>
              <a:buChar char="–"/>
              <a:tabLst/>
              <a:defRPr sz="2800" baseline="0">
                <a:solidFill>
                  <a:schemeClr val="tx1"/>
                </a:solidFill>
                <a:latin typeface="IBM Plex Sans" charset="0"/>
                <a:ea typeface="IBM Plex Sans" charset="0"/>
                <a:cs typeface="IBM Plex Sans" charset="0"/>
              </a:defRPr>
            </a:lvl4pPr>
            <a:lvl5pPr marL="1606550" indent="-342900" algn="l" rtl="0" eaLnBrk="1" fontAlgn="base" hangingPunct="1">
              <a:lnSpc>
                <a:spcPct val="100000"/>
              </a:lnSpc>
              <a:spcBef>
                <a:spcPts val="2200"/>
              </a:spcBef>
              <a:spcAft>
                <a:spcPct val="0"/>
              </a:spcAft>
              <a:buClr>
                <a:schemeClr val="tx1"/>
              </a:buClr>
              <a:buFont typeface=".AppleSystemUIFont" charset="-120"/>
              <a:buChar char="»"/>
              <a:tabLst/>
              <a:defRPr sz="2800">
                <a:solidFill>
                  <a:schemeClr val="tx1"/>
                </a:solidFill>
                <a:latin typeface="IBM Plex Sans" charset="0"/>
                <a:ea typeface="IBM Plex Sans" charset="0"/>
                <a:cs typeface="IBM Plex Sans" charset="0"/>
              </a:defRPr>
            </a:lvl5pPr>
            <a:lvl6pPr marL="3167402" indent="-259336" algn="l" rtl="0" eaLnBrk="1" fontAlgn="base" hangingPunct="1">
              <a:spcBef>
                <a:spcPct val="20000"/>
              </a:spcBef>
              <a:spcAft>
                <a:spcPct val="0"/>
              </a:spcAft>
              <a:buClr>
                <a:schemeClr val="bg1"/>
              </a:buClr>
              <a:buChar char="»"/>
              <a:defRPr sz="2538">
                <a:solidFill>
                  <a:schemeClr val="bg1"/>
                </a:solidFill>
                <a:latin typeface="Arial" charset="0"/>
              </a:defRPr>
            </a:lvl6pPr>
            <a:lvl7pPr marL="3892532" indent="-259336" algn="l" rtl="0" eaLnBrk="1" fontAlgn="base" hangingPunct="1">
              <a:spcBef>
                <a:spcPct val="20000"/>
              </a:spcBef>
              <a:spcAft>
                <a:spcPct val="0"/>
              </a:spcAft>
              <a:buClr>
                <a:schemeClr val="bg1"/>
              </a:buClr>
              <a:buChar char="»"/>
              <a:defRPr sz="2538">
                <a:solidFill>
                  <a:schemeClr val="bg1"/>
                </a:solidFill>
                <a:latin typeface="Arial" charset="0"/>
              </a:defRPr>
            </a:lvl7pPr>
            <a:lvl8pPr marL="4617662" indent="-259336" algn="l" rtl="0" eaLnBrk="1" fontAlgn="base" hangingPunct="1">
              <a:spcBef>
                <a:spcPct val="20000"/>
              </a:spcBef>
              <a:spcAft>
                <a:spcPct val="0"/>
              </a:spcAft>
              <a:buClr>
                <a:schemeClr val="bg1"/>
              </a:buClr>
              <a:buChar char="»"/>
              <a:defRPr sz="2538">
                <a:solidFill>
                  <a:schemeClr val="bg1"/>
                </a:solidFill>
                <a:latin typeface="Arial" charset="0"/>
              </a:defRPr>
            </a:lvl8pPr>
            <a:lvl9pPr marL="5342792" indent="-259336" algn="l" rtl="0" eaLnBrk="1" fontAlgn="base" hangingPunct="1">
              <a:spcBef>
                <a:spcPct val="20000"/>
              </a:spcBef>
              <a:spcAft>
                <a:spcPct val="0"/>
              </a:spcAft>
              <a:buClr>
                <a:schemeClr val="bg1"/>
              </a:buClr>
              <a:buChar char="»"/>
              <a:defRPr sz="2538">
                <a:solidFill>
                  <a:schemeClr val="bg1"/>
                </a:solidFill>
                <a:latin typeface="Arial" charset="0"/>
              </a:defRPr>
            </a:lvl9pPr>
          </a:lstStyle>
          <a:p>
            <a:pPr defTabSz="456743">
              <a:spcBef>
                <a:spcPts val="0"/>
              </a:spcBef>
              <a:buClr>
                <a:srgbClr val="000000"/>
              </a:buClr>
            </a:pPr>
            <a:r>
              <a:rPr lang="en-US" sz="999" kern="0" dirty="0">
                <a:solidFill>
                  <a:srgbClr val="000000"/>
                </a:solidFill>
              </a:rPr>
              <a:t>Nick Acosta</a:t>
            </a:r>
          </a:p>
          <a:p>
            <a:pPr defTabSz="456743">
              <a:spcBef>
                <a:spcPts val="0"/>
              </a:spcBef>
              <a:buClr>
                <a:srgbClr val="000000"/>
              </a:buClr>
            </a:pPr>
            <a:r>
              <a:rPr lang="en-US" sz="999" kern="0" dirty="0">
                <a:solidFill>
                  <a:srgbClr val="000000"/>
                </a:solidFill>
              </a:rPr>
              <a:t>Developer Advocate</a:t>
            </a:r>
          </a:p>
          <a:p>
            <a:pPr defTabSz="456743">
              <a:spcBef>
                <a:spcPts val="0"/>
              </a:spcBef>
              <a:buClr>
                <a:srgbClr val="000000"/>
              </a:buClr>
            </a:pPr>
            <a:r>
              <a:rPr lang="en-US" sz="999" kern="0" dirty="0">
                <a:solidFill>
                  <a:srgbClr val="000000"/>
                </a:solidFill>
              </a:rPr>
              <a:t>—</a:t>
            </a:r>
          </a:p>
          <a:p>
            <a:pPr defTabSz="456743">
              <a:spcBef>
                <a:spcPts val="0"/>
              </a:spcBef>
              <a:buClr>
                <a:srgbClr val="000000"/>
              </a:buClr>
            </a:pPr>
            <a:r>
              <a:rPr lang="en-US" sz="999" kern="0" dirty="0">
                <a:solidFill>
                  <a:srgbClr val="000000"/>
                </a:solidFill>
              </a:rPr>
              <a:t>nacosta@us.ibm.com</a:t>
            </a:r>
          </a:p>
          <a:p>
            <a:pPr defTabSz="456743">
              <a:spcBef>
                <a:spcPts val="0"/>
              </a:spcBef>
              <a:buClr>
                <a:srgbClr val="000000"/>
              </a:buClr>
            </a:pPr>
            <a:endParaRPr lang="en-US" sz="999" kern="0" dirty="0">
              <a:solidFill>
                <a:srgbClr val="000000"/>
              </a:solidFill>
            </a:endParaRPr>
          </a:p>
        </p:txBody>
      </p:sp>
    </p:spTree>
    <p:extLst>
      <p:ext uri="{BB962C8B-B14F-4D97-AF65-F5344CB8AC3E}">
        <p14:creationId xmlns:p14="http://schemas.microsoft.com/office/powerpoint/2010/main" val="31099948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3FD999D4-B456-9943-89B7-30D56181CE18}" type="slidenum">
              <a:rPr lang="en-US" smtClean="0"/>
              <a:t>33</a:t>
            </a:fld>
            <a:endParaRPr lang="en-US" dirty="0"/>
          </a:p>
        </p:txBody>
      </p:sp>
    </p:spTree>
    <p:custDataLst>
      <p:tags r:id="rId1"/>
    </p:custDataLst>
    <p:extLst>
      <p:ext uri="{BB962C8B-B14F-4D97-AF65-F5344CB8AC3E}">
        <p14:creationId xmlns:p14="http://schemas.microsoft.com/office/powerpoint/2010/main" val="1904078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42742"/>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4</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spcAft>
                <a:spcPts val="450"/>
              </a:spcAft>
              <a:tabLst>
                <a:tab pos="3940076" algn="dec"/>
              </a:tabLst>
              <a:defRPr/>
            </a:pPr>
            <a:r>
              <a:rPr lang="en-US" sz="1800" dirty="0">
                <a:solidFill>
                  <a:srgbClr val="000000"/>
                </a:solidFill>
                <a:latin typeface="IBM Plex Sans"/>
              </a:rPr>
              <a:t>  historical overview</a:t>
            </a:r>
          </a:p>
          <a:p>
            <a:pPr defTabSz="457189">
              <a:tabLst>
                <a:tab pos="3936235" algn="dec"/>
              </a:tabLst>
              <a:defRPr/>
            </a:pPr>
            <a:endParaRPr lang="en-US" sz="1400" b="1" dirty="0">
              <a:solidFill>
                <a:srgbClr val="000000"/>
              </a:solidFill>
              <a:latin typeface="IBM Plex Sans"/>
            </a:endParaRPr>
          </a:p>
          <a:p>
            <a:pPr defTabSz="457189">
              <a:tabLst>
                <a:tab pos="3936235" algn="dec"/>
              </a:tabLst>
              <a:defRPr/>
            </a:pPr>
            <a:endParaRPr lang="en-US" sz="1400" b="1" dirty="0">
              <a:solidFill>
                <a:srgbClr val="000000"/>
              </a:solidFill>
              <a:latin typeface="IBM Plex Sans"/>
            </a:endParaRPr>
          </a:p>
        </p:txBody>
      </p:sp>
      <p:pic>
        <p:nvPicPr>
          <p:cNvPr id="6" name="Picture 5">
            <a:extLst>
              <a:ext uri="{FF2B5EF4-FFF2-40B4-BE49-F238E27FC236}">
                <a16:creationId xmlns:a16="http://schemas.microsoft.com/office/drawing/2014/main" id="{3E1FFA7C-F007-3941-9EC0-28CD44B86BD0}"/>
              </a:ext>
            </a:extLst>
          </p:cNvPr>
          <p:cNvPicPr>
            <a:picLocks noChangeAspect="1"/>
          </p:cNvPicPr>
          <p:nvPr/>
        </p:nvPicPr>
        <p:blipFill>
          <a:blip r:embed="rId2"/>
          <a:stretch>
            <a:fillRect/>
          </a:stretch>
        </p:blipFill>
        <p:spPr>
          <a:xfrm>
            <a:off x="2648608" y="2321710"/>
            <a:ext cx="6061569" cy="2386772"/>
          </a:xfrm>
          <a:prstGeom prst="rect">
            <a:avLst/>
          </a:prstGeom>
        </p:spPr>
      </p:pic>
    </p:spTree>
    <p:extLst>
      <p:ext uri="{BB962C8B-B14F-4D97-AF65-F5344CB8AC3E}">
        <p14:creationId xmlns:p14="http://schemas.microsoft.com/office/powerpoint/2010/main" val="2753484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42742"/>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5</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spcAft>
                <a:spcPts val="450"/>
              </a:spcAft>
              <a:tabLst>
                <a:tab pos="3940076" algn="dec"/>
              </a:tabLst>
              <a:defRPr/>
            </a:pPr>
            <a:r>
              <a:rPr lang="en-US" sz="1800" dirty="0">
                <a:solidFill>
                  <a:srgbClr val="000000"/>
                </a:solidFill>
                <a:latin typeface="IBM Plex Sans"/>
              </a:rPr>
              <a:t>  historical overview</a:t>
            </a:r>
          </a:p>
          <a:p>
            <a:pPr defTabSz="457189">
              <a:spcAft>
                <a:spcPts val="450"/>
              </a:spcAft>
              <a:tabLst>
                <a:tab pos="3940076" algn="dec"/>
              </a:tabLst>
              <a:defRPr/>
            </a:pPr>
            <a:r>
              <a:rPr lang="en-US" sz="1800" dirty="0">
                <a:solidFill>
                  <a:srgbClr val="000000"/>
                </a:solidFill>
                <a:latin typeface="IBM Plex Sans"/>
              </a:rPr>
              <a:t>  explanation of differences</a:t>
            </a:r>
          </a:p>
          <a:p>
            <a:pPr defTabSz="457189">
              <a:tabLst>
                <a:tab pos="3936235" algn="dec"/>
              </a:tabLst>
              <a:defRPr/>
            </a:pPr>
            <a:r>
              <a:rPr lang="en-US" sz="1400" b="1" dirty="0">
                <a:solidFill>
                  <a:srgbClr val="000000"/>
                </a:solidFill>
                <a:latin typeface="IBM Plex Sans"/>
              </a:rPr>
              <a:t> </a:t>
            </a:r>
          </a:p>
          <a:p>
            <a:pPr defTabSz="457189">
              <a:tabLst>
                <a:tab pos="3936235" algn="dec"/>
              </a:tabLst>
              <a:defRPr/>
            </a:pPr>
            <a:endParaRPr lang="en-US" sz="1400" b="1" dirty="0">
              <a:solidFill>
                <a:srgbClr val="000000"/>
              </a:solidFill>
              <a:latin typeface="IBM Plex Sans"/>
            </a:endParaRPr>
          </a:p>
        </p:txBody>
      </p:sp>
      <p:pic>
        <p:nvPicPr>
          <p:cNvPr id="8" name="Picture 7">
            <a:extLst>
              <a:ext uri="{FF2B5EF4-FFF2-40B4-BE49-F238E27FC236}">
                <a16:creationId xmlns:a16="http://schemas.microsoft.com/office/drawing/2014/main" id="{CACA6C0C-B852-6443-8563-9B16743485B4}"/>
              </a:ext>
            </a:extLst>
          </p:cNvPr>
          <p:cNvPicPr>
            <a:picLocks noChangeAspect="1"/>
          </p:cNvPicPr>
          <p:nvPr/>
        </p:nvPicPr>
        <p:blipFill>
          <a:blip r:embed="rId2"/>
          <a:stretch>
            <a:fillRect/>
          </a:stretch>
        </p:blipFill>
        <p:spPr>
          <a:xfrm>
            <a:off x="3728545" y="2240093"/>
            <a:ext cx="4438647" cy="2872758"/>
          </a:xfrm>
          <a:prstGeom prst="rect">
            <a:avLst/>
          </a:prstGeom>
        </p:spPr>
      </p:pic>
    </p:spTree>
    <p:extLst>
      <p:ext uri="{BB962C8B-B14F-4D97-AF65-F5344CB8AC3E}">
        <p14:creationId xmlns:p14="http://schemas.microsoft.com/office/powerpoint/2010/main" val="3790951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42742"/>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6</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spcAft>
                <a:spcPts val="450"/>
              </a:spcAft>
              <a:tabLst>
                <a:tab pos="3940076" algn="dec"/>
              </a:tabLst>
              <a:defRPr/>
            </a:pPr>
            <a:r>
              <a:rPr lang="en-US" sz="1800" dirty="0">
                <a:solidFill>
                  <a:srgbClr val="000000"/>
                </a:solidFill>
                <a:latin typeface="IBM Plex Sans"/>
              </a:rPr>
              <a:t>  historical overview</a:t>
            </a:r>
          </a:p>
          <a:p>
            <a:pPr defTabSz="457189">
              <a:spcAft>
                <a:spcPts val="450"/>
              </a:spcAft>
              <a:tabLst>
                <a:tab pos="3940076" algn="dec"/>
              </a:tabLst>
              <a:defRPr/>
            </a:pPr>
            <a:r>
              <a:rPr lang="en-US" sz="1800" dirty="0">
                <a:solidFill>
                  <a:srgbClr val="000000"/>
                </a:solidFill>
                <a:latin typeface="IBM Plex Sans"/>
              </a:rPr>
              <a:t>  explanation of differences</a:t>
            </a:r>
          </a:p>
          <a:p>
            <a:pPr defTabSz="457189">
              <a:spcAft>
                <a:spcPts val="450"/>
              </a:spcAft>
              <a:tabLst>
                <a:tab pos="3940076" algn="dec"/>
              </a:tabLst>
              <a:defRPr/>
            </a:pPr>
            <a:r>
              <a:rPr lang="en-US" sz="1800" dirty="0">
                <a:solidFill>
                  <a:srgbClr val="000000"/>
                </a:solidFill>
                <a:latin typeface="IBM Plex Sans"/>
              </a:rPr>
              <a:t>  advisory of preference </a:t>
            </a:r>
          </a:p>
          <a:p>
            <a:pPr defTabSz="457189">
              <a:tabLst>
                <a:tab pos="3936235" algn="dec"/>
              </a:tabLst>
              <a:defRPr/>
            </a:pPr>
            <a:r>
              <a:rPr lang="en-US" sz="1400" b="1" dirty="0">
                <a:solidFill>
                  <a:srgbClr val="000000"/>
                </a:solidFill>
                <a:latin typeface="IBM Plex Sans"/>
              </a:rPr>
              <a:t> </a:t>
            </a:r>
          </a:p>
          <a:p>
            <a:pPr defTabSz="457189">
              <a:tabLst>
                <a:tab pos="3936235" algn="dec"/>
              </a:tabLst>
              <a:defRPr/>
            </a:pPr>
            <a:endParaRPr lang="en-US" sz="1400" b="1" dirty="0">
              <a:solidFill>
                <a:srgbClr val="000000"/>
              </a:solidFill>
              <a:latin typeface="IBM Plex Sans"/>
            </a:endParaRPr>
          </a:p>
        </p:txBody>
      </p:sp>
      <p:pic>
        <p:nvPicPr>
          <p:cNvPr id="6" name="Picture 5">
            <a:extLst>
              <a:ext uri="{FF2B5EF4-FFF2-40B4-BE49-F238E27FC236}">
                <a16:creationId xmlns:a16="http://schemas.microsoft.com/office/drawing/2014/main" id="{8D6FC2BA-8387-0848-8F2A-684F99A7228F}"/>
              </a:ext>
            </a:extLst>
          </p:cNvPr>
          <p:cNvPicPr>
            <a:picLocks noChangeAspect="1"/>
          </p:cNvPicPr>
          <p:nvPr/>
        </p:nvPicPr>
        <p:blipFill>
          <a:blip r:embed="rId2"/>
          <a:stretch>
            <a:fillRect/>
          </a:stretch>
        </p:blipFill>
        <p:spPr>
          <a:xfrm>
            <a:off x="3436883" y="2376640"/>
            <a:ext cx="3791622" cy="2773568"/>
          </a:xfrm>
          <a:prstGeom prst="rect">
            <a:avLst/>
          </a:prstGeom>
        </p:spPr>
      </p:pic>
    </p:spTree>
    <p:extLst>
      <p:ext uri="{BB962C8B-B14F-4D97-AF65-F5344CB8AC3E}">
        <p14:creationId xmlns:p14="http://schemas.microsoft.com/office/powerpoint/2010/main" val="4205655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42742"/>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7</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spcAft>
                <a:spcPts val="450"/>
              </a:spcAft>
              <a:tabLst>
                <a:tab pos="3940076" algn="dec"/>
              </a:tabLst>
              <a:defRPr/>
            </a:pPr>
            <a:r>
              <a:rPr lang="en-US" sz="1800" dirty="0">
                <a:solidFill>
                  <a:srgbClr val="000000"/>
                </a:solidFill>
                <a:latin typeface="IBM Plex Sans"/>
              </a:rPr>
              <a:t>  historical overview</a:t>
            </a:r>
          </a:p>
          <a:p>
            <a:pPr defTabSz="457189">
              <a:spcAft>
                <a:spcPts val="450"/>
              </a:spcAft>
              <a:tabLst>
                <a:tab pos="3940076" algn="dec"/>
              </a:tabLst>
              <a:defRPr/>
            </a:pPr>
            <a:r>
              <a:rPr lang="en-US" sz="1800" dirty="0">
                <a:solidFill>
                  <a:srgbClr val="000000"/>
                </a:solidFill>
                <a:latin typeface="IBM Plex Sans"/>
              </a:rPr>
              <a:t>  explanation of differences</a:t>
            </a:r>
          </a:p>
          <a:p>
            <a:pPr defTabSz="457189">
              <a:spcAft>
                <a:spcPts val="450"/>
              </a:spcAft>
              <a:tabLst>
                <a:tab pos="3940076" algn="dec"/>
              </a:tabLst>
              <a:defRPr/>
            </a:pPr>
            <a:r>
              <a:rPr lang="en-US" sz="1800" dirty="0">
                <a:solidFill>
                  <a:srgbClr val="000000"/>
                </a:solidFill>
                <a:latin typeface="IBM Plex Sans"/>
              </a:rPr>
              <a:t>  </a:t>
            </a:r>
            <a:r>
              <a:rPr lang="en-US" sz="1800" b="1" dirty="0">
                <a:solidFill>
                  <a:srgbClr val="000000"/>
                </a:solidFill>
                <a:latin typeface="IBM Plex Sans"/>
              </a:rPr>
              <a:t>advisory of preference</a:t>
            </a:r>
          </a:p>
          <a:p>
            <a:pPr defTabSz="457189">
              <a:spcAft>
                <a:spcPts val="450"/>
              </a:spcAft>
              <a:tabLst>
                <a:tab pos="3940076" algn="dec"/>
              </a:tabLst>
              <a:defRPr/>
            </a:pPr>
            <a:endParaRPr lang="en-US" sz="1800" dirty="0">
              <a:solidFill>
                <a:srgbClr val="000000"/>
              </a:solidFill>
              <a:latin typeface="IBM Plex Sans"/>
            </a:endParaRPr>
          </a:p>
          <a:p>
            <a:pPr defTabSz="457189">
              <a:spcAft>
                <a:spcPts val="450"/>
              </a:spcAft>
              <a:tabLst>
                <a:tab pos="3940076" algn="dec"/>
              </a:tabLst>
              <a:defRPr/>
            </a:pPr>
            <a:r>
              <a:rPr lang="en-US" sz="1200" dirty="0">
                <a:solidFill>
                  <a:srgbClr val="000000"/>
                </a:solidFill>
                <a:latin typeface="IBM Plex Sans"/>
              </a:rPr>
              <a:t>Some are combination of three, but most have an advisory voice</a:t>
            </a:r>
          </a:p>
          <a:p>
            <a:pPr defTabSz="457189">
              <a:spcAft>
                <a:spcPts val="450"/>
              </a:spcAft>
              <a:tabLst>
                <a:tab pos="3940076" algn="dec"/>
              </a:tabLst>
              <a:defRPr/>
            </a:pPr>
            <a:r>
              <a:rPr lang="en-US" sz="1800" dirty="0">
                <a:solidFill>
                  <a:srgbClr val="000000"/>
                </a:solidFill>
                <a:latin typeface="IBM Plex Sans"/>
              </a:rPr>
              <a:t>   </a:t>
            </a:r>
            <a:r>
              <a:rPr lang="en-US" sz="1400" b="1" dirty="0">
                <a:solidFill>
                  <a:srgbClr val="000000"/>
                </a:solidFill>
                <a:latin typeface="IBM Plex Sans"/>
              </a:rPr>
              <a:t> </a:t>
            </a: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36663962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347" y="1058419"/>
            <a:ext cx="7302021" cy="342742"/>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defTabSz="685800">
              <a:defRPr/>
            </a:pPr>
            <a:r>
              <a:rPr lang="en-US" sz="1350" dirty="0">
                <a:solidFill>
                  <a:srgbClr val="2B2B2B"/>
                </a:solidFill>
                <a:latin typeface="IBM Plex Sans"/>
              </a:rPr>
              <a:t> </a:t>
            </a:r>
          </a:p>
        </p:txBody>
      </p:sp>
      <p:sp>
        <p:nvSpPr>
          <p:cNvPr id="4" name="Slide Number Placeholder 3"/>
          <p:cNvSpPr>
            <a:spLocks noGrp="1"/>
          </p:cNvSpPr>
          <p:nvPr>
            <p:ph type="sldNum" sz="quarter" idx="11"/>
          </p:nvPr>
        </p:nvSpPr>
        <p:spPr/>
        <p:txBody>
          <a:bodyPr/>
          <a:lstStyle/>
          <a:p>
            <a:pPr defTabSz="685503">
              <a:defRPr/>
            </a:pPr>
            <a:fld id="{59395FB3-9C97-154F-86B2-7E381B951268}" type="slidenum">
              <a:rPr lang="en-US">
                <a:solidFill>
                  <a:srgbClr val="000000"/>
                </a:solidFill>
                <a:latin typeface="IBM Plex Sans Light"/>
              </a:rPr>
              <a:pPr defTabSz="685503">
                <a:defRPr/>
              </a:pPr>
              <a:t>8</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23482" y="1707793"/>
            <a:ext cx="8431015" cy="3937358"/>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defTabSz="457189">
              <a:spcAft>
                <a:spcPts val="450"/>
              </a:spcAft>
              <a:tabLst>
                <a:tab pos="3940076" algn="dec"/>
              </a:tabLst>
              <a:defRPr/>
            </a:pPr>
            <a:r>
              <a:rPr lang="en-US" sz="1800" dirty="0">
                <a:solidFill>
                  <a:srgbClr val="000000"/>
                </a:solidFill>
                <a:latin typeface="IBM Plex Sans"/>
              </a:rPr>
              <a:t>Content usually falls into three camps</a:t>
            </a:r>
          </a:p>
          <a:p>
            <a:pPr defTabSz="457189">
              <a:spcAft>
                <a:spcPts val="450"/>
              </a:spcAft>
              <a:tabLst>
                <a:tab pos="3940076" algn="dec"/>
              </a:tabLst>
              <a:defRPr/>
            </a:pPr>
            <a:r>
              <a:rPr lang="en-US" sz="1800" dirty="0">
                <a:solidFill>
                  <a:srgbClr val="000000"/>
                </a:solidFill>
                <a:latin typeface="IBM Plex Sans"/>
              </a:rPr>
              <a:t>  historical overview</a:t>
            </a:r>
          </a:p>
          <a:p>
            <a:pPr defTabSz="457189">
              <a:spcAft>
                <a:spcPts val="450"/>
              </a:spcAft>
              <a:tabLst>
                <a:tab pos="3940076" algn="dec"/>
              </a:tabLst>
              <a:defRPr/>
            </a:pPr>
            <a:r>
              <a:rPr lang="en-US" sz="1800" dirty="0">
                <a:solidFill>
                  <a:srgbClr val="000000"/>
                </a:solidFill>
                <a:latin typeface="IBM Plex Sans"/>
              </a:rPr>
              <a:t>  explanation of differences</a:t>
            </a:r>
          </a:p>
          <a:p>
            <a:pPr defTabSz="457189">
              <a:spcAft>
                <a:spcPts val="450"/>
              </a:spcAft>
              <a:tabLst>
                <a:tab pos="3940076" algn="dec"/>
              </a:tabLst>
              <a:defRPr/>
            </a:pPr>
            <a:r>
              <a:rPr lang="en-US" sz="1800" dirty="0">
                <a:solidFill>
                  <a:srgbClr val="000000"/>
                </a:solidFill>
                <a:latin typeface="IBM Plex Sans"/>
              </a:rPr>
              <a:t>  </a:t>
            </a:r>
            <a:r>
              <a:rPr lang="en-US" sz="1800" b="1" dirty="0">
                <a:solidFill>
                  <a:srgbClr val="000000"/>
                </a:solidFill>
                <a:latin typeface="IBM Plex Sans"/>
              </a:rPr>
              <a:t>advisory of preference</a:t>
            </a:r>
          </a:p>
          <a:p>
            <a:pPr defTabSz="457189">
              <a:spcAft>
                <a:spcPts val="450"/>
              </a:spcAft>
              <a:tabLst>
                <a:tab pos="3940076" algn="dec"/>
              </a:tabLst>
              <a:defRPr/>
            </a:pPr>
            <a:endParaRPr lang="en-US" sz="1800" dirty="0">
              <a:solidFill>
                <a:srgbClr val="000000"/>
              </a:solidFill>
              <a:latin typeface="IBM Plex Sans"/>
            </a:endParaRPr>
          </a:p>
          <a:p>
            <a:pPr defTabSz="457189">
              <a:spcAft>
                <a:spcPts val="450"/>
              </a:spcAft>
              <a:tabLst>
                <a:tab pos="3940076" algn="dec"/>
              </a:tabLst>
              <a:defRPr/>
            </a:pPr>
            <a:r>
              <a:rPr lang="en-US" sz="1200" dirty="0">
                <a:solidFill>
                  <a:srgbClr val="000000"/>
                </a:solidFill>
                <a:latin typeface="IBM Plex Sans"/>
              </a:rPr>
              <a:t>Some are combination of three, but most have an advisory voice</a:t>
            </a:r>
          </a:p>
          <a:p>
            <a:pPr defTabSz="457189">
              <a:spcAft>
                <a:spcPts val="450"/>
              </a:spcAft>
              <a:tabLst>
                <a:tab pos="3940076" algn="dec"/>
              </a:tabLst>
              <a:defRPr/>
            </a:pPr>
            <a:r>
              <a:rPr lang="en-US" sz="1200" dirty="0">
                <a:solidFill>
                  <a:srgbClr val="000000"/>
                </a:solidFill>
                <a:latin typeface="IBM Plex Sans"/>
              </a:rPr>
              <a:t>   prone to</a:t>
            </a:r>
          </a:p>
          <a:p>
            <a:pPr defTabSz="457189">
              <a:spcAft>
                <a:spcPts val="450"/>
              </a:spcAft>
              <a:tabLst>
                <a:tab pos="3940076" algn="dec"/>
              </a:tabLst>
              <a:defRPr/>
            </a:pPr>
            <a:r>
              <a:rPr lang="en-US" sz="1200" dirty="0">
                <a:solidFill>
                  <a:srgbClr val="000000"/>
                </a:solidFill>
                <a:latin typeface="IBM Plex Sans"/>
              </a:rPr>
              <a:t>            subjectivity</a:t>
            </a:r>
          </a:p>
          <a:p>
            <a:pPr defTabSz="457189">
              <a:spcAft>
                <a:spcPts val="450"/>
              </a:spcAft>
              <a:tabLst>
                <a:tab pos="3940076" algn="dec"/>
              </a:tabLst>
              <a:defRPr/>
            </a:pPr>
            <a:r>
              <a:rPr lang="en-US" sz="1200" dirty="0">
                <a:solidFill>
                  <a:srgbClr val="000000"/>
                </a:solidFill>
                <a:latin typeface="IBM Plex Sans"/>
              </a:rPr>
              <a:t>            anecdotal evidence</a:t>
            </a:r>
          </a:p>
          <a:p>
            <a:pPr defTabSz="457189">
              <a:spcAft>
                <a:spcPts val="450"/>
              </a:spcAft>
              <a:tabLst>
                <a:tab pos="3940076" algn="dec"/>
              </a:tabLst>
              <a:defRPr/>
            </a:pPr>
            <a:r>
              <a:rPr lang="en-US" sz="1200" dirty="0">
                <a:solidFill>
                  <a:srgbClr val="000000"/>
                </a:solidFill>
                <a:latin typeface="IBM Plex Sans"/>
              </a:rPr>
              <a:t>            current state of deep learning frameworks  </a:t>
            </a:r>
          </a:p>
          <a:p>
            <a:pPr defTabSz="457189">
              <a:tabLst>
                <a:tab pos="3936235" algn="dec"/>
              </a:tabLst>
              <a:defRPr/>
            </a:pPr>
            <a:r>
              <a:rPr lang="en-US" sz="1400" b="1" dirty="0">
                <a:solidFill>
                  <a:srgbClr val="000000"/>
                </a:solidFill>
                <a:latin typeface="IBM Plex Sans"/>
              </a:rPr>
              <a:t> </a:t>
            </a:r>
          </a:p>
          <a:p>
            <a:pPr defTabSz="457189">
              <a:tabLst>
                <a:tab pos="3936235" algn="dec"/>
              </a:tabLst>
              <a:defRPr/>
            </a:pPr>
            <a:endParaRPr lang="en-US" sz="1400" b="1" dirty="0">
              <a:solidFill>
                <a:srgbClr val="000000"/>
              </a:solidFill>
              <a:latin typeface="IBM Plex Sans"/>
            </a:endParaRPr>
          </a:p>
        </p:txBody>
      </p:sp>
    </p:spTree>
    <p:extLst>
      <p:ext uri="{BB962C8B-B14F-4D97-AF65-F5344CB8AC3E}">
        <p14:creationId xmlns:p14="http://schemas.microsoft.com/office/powerpoint/2010/main" val="3435223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599" y="1058419"/>
            <a:ext cx="7472856" cy="4402899"/>
          </a:xfrm>
        </p:spPr>
        <p:txBody>
          <a:bodyPr anchor="ctr" anchorCtr="0"/>
          <a:lstStyle/>
          <a:p>
            <a:r>
              <a:rPr lang="en-US" sz="4500" dirty="0">
                <a:latin typeface="IBM Plex Sans" charset="0"/>
                <a:ea typeface="IBM Plex Sans" charset="0"/>
                <a:cs typeface="IBM Plex Sans" charset="0"/>
              </a:rPr>
              <a:t>Start with the </a:t>
            </a:r>
            <a:r>
              <a:rPr lang="en-US" sz="4500" dirty="0">
                <a:solidFill>
                  <a:schemeClr val="accent3"/>
                </a:solidFill>
                <a:latin typeface="IBM Plex Sans" charset="0"/>
                <a:ea typeface="IBM Plex Sans" charset="0"/>
                <a:cs typeface="IBM Plex Sans" charset="0"/>
              </a:rPr>
              <a:t>framework</a:t>
            </a:r>
            <a:r>
              <a:rPr lang="en-US" sz="4500" dirty="0">
                <a:latin typeface="IBM Plex Sans" charset="0"/>
                <a:ea typeface="IBM Plex Sans" charset="0"/>
                <a:cs typeface="IBM Plex Sans" charset="0"/>
              </a:rPr>
              <a:t> chosen for you via </a:t>
            </a:r>
            <a:r>
              <a:rPr lang="en-US" sz="4500" dirty="0">
                <a:solidFill>
                  <a:schemeClr val="accent3"/>
                </a:solidFill>
                <a:latin typeface="IBM Plex Sans" charset="0"/>
                <a:ea typeface="IBM Plex Sans" charset="0"/>
                <a:cs typeface="IBM Plex Sans" charset="0"/>
              </a:rPr>
              <a:t>Deep Learning</a:t>
            </a:r>
            <a:r>
              <a:rPr lang="en-US" sz="4500" dirty="0">
                <a:latin typeface="IBM Plex Sans" charset="0"/>
                <a:ea typeface="IBM Plex Sans" charset="0"/>
                <a:cs typeface="IBM Plex Sans" charset="0"/>
              </a:rPr>
              <a:t>.</a:t>
            </a:r>
          </a:p>
        </p:txBody>
      </p:sp>
      <p:sp>
        <p:nvSpPr>
          <p:cNvPr id="4" name="Slide Number Placeholder 3"/>
          <p:cNvSpPr>
            <a:spLocks noGrp="1"/>
          </p:cNvSpPr>
          <p:nvPr>
            <p:ph type="sldNum" sz="quarter" idx="10"/>
          </p:nvPr>
        </p:nvSpPr>
        <p:spPr/>
        <p:txBody>
          <a:bodyPr/>
          <a:lstStyle/>
          <a:p>
            <a:fld id="{D0BE6F14-FF48-0F4F-A8AA-2E3F25371E4A}" type="slidenum">
              <a:rPr lang="en-US" smtClean="0"/>
              <a:pPr/>
              <a:t>9</a:t>
            </a:fld>
            <a:endParaRPr lang="en-US" dirty="0"/>
          </a:p>
        </p:txBody>
      </p:sp>
    </p:spTree>
    <p:extLst>
      <p:ext uri="{BB962C8B-B14F-4D97-AF65-F5344CB8AC3E}">
        <p14:creationId xmlns:p14="http://schemas.microsoft.com/office/powerpoint/2010/main" val="208292943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DESIGN_ID_BLK_BACKGROUND_2017" val="2benAVMf"/>
  <p:tag name="ARTICULATE_SLIDE_COUNT" val="20"/>
  <p:tag name="ARTICULATE_DESIGN_ID_1_BLK_BACKGROUND_2017" val="U8utixHa"/>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blk_background_2017">
  <a:themeElements>
    <a:clrScheme name="IBM_Code2">
      <a:dk1>
        <a:srgbClr val="2B2B2B"/>
      </a:dk1>
      <a:lt1>
        <a:srgbClr val="000000"/>
      </a:lt1>
      <a:dk2>
        <a:srgbClr val="EAEAEA"/>
      </a:dk2>
      <a:lt2>
        <a:srgbClr val="FFFFFF"/>
      </a:lt2>
      <a:accent1>
        <a:srgbClr val="8F8B8B"/>
      </a:accent1>
      <a:accent2>
        <a:srgbClr val="0029FF"/>
      </a:accent2>
      <a:accent3>
        <a:srgbClr val="01BAB6"/>
      </a:accent3>
      <a:accent4>
        <a:srgbClr val="8F8B8B"/>
      </a:accent4>
      <a:accent5>
        <a:srgbClr val="8D48DD"/>
      </a:accent5>
      <a:accent6>
        <a:srgbClr val="DB2699"/>
      </a:accent6>
      <a:hlink>
        <a:srgbClr val="0F6FFF"/>
      </a:hlink>
      <a:folHlink>
        <a:srgbClr val="F3F3F3"/>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Code_plex_1.1" id="{9A8F75C9-260E-3246-98C0-E221AABC1344}" vid="{B92B7018-2C1E-8A4B-9133-236358E29F6B}"/>
    </a:ext>
  </a:extLst>
</a:theme>
</file>

<file path=ppt/theme/theme2.xml><?xml version="1.0" encoding="utf-8"?>
<a:theme xmlns:a="http://schemas.openxmlformats.org/drawingml/2006/main" name="1_blk_background_2017">
  <a:themeElements>
    <a:clrScheme name="IBM_Code2">
      <a:dk1>
        <a:srgbClr val="2B2B2B"/>
      </a:dk1>
      <a:lt1>
        <a:srgbClr val="000000"/>
      </a:lt1>
      <a:dk2>
        <a:srgbClr val="EAEAEA"/>
      </a:dk2>
      <a:lt2>
        <a:srgbClr val="FFFFFF"/>
      </a:lt2>
      <a:accent1>
        <a:srgbClr val="8F8B8B"/>
      </a:accent1>
      <a:accent2>
        <a:srgbClr val="0029FF"/>
      </a:accent2>
      <a:accent3>
        <a:srgbClr val="01BAB6"/>
      </a:accent3>
      <a:accent4>
        <a:srgbClr val="8F8B8B"/>
      </a:accent4>
      <a:accent5>
        <a:srgbClr val="8D48DD"/>
      </a:accent5>
      <a:accent6>
        <a:srgbClr val="DB2699"/>
      </a:accent6>
      <a:hlink>
        <a:srgbClr val="0F6FFF"/>
      </a:hlink>
      <a:folHlink>
        <a:srgbClr val="F3F3F3"/>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Code_plex_1.1" id="{9A8F75C9-260E-3246-98C0-E221AABC1344}" vid="{4787B319-6FC7-704E-A433-2145CDE0ACF9}"/>
    </a:ext>
  </a:extLst>
</a:theme>
</file>

<file path=ppt/theme/theme3.xml><?xml version="1.0" encoding="utf-8"?>
<a:theme xmlns:a="http://schemas.openxmlformats.org/drawingml/2006/main" name="IBM Developer 2018 white background">
  <a:themeElements>
    <a:clrScheme name="IBM Developer presentation theme">
      <a:dk1>
        <a:srgbClr val="FFFFFF"/>
      </a:dk1>
      <a:lt1>
        <a:srgbClr val="000000"/>
      </a:lt1>
      <a:dk2>
        <a:srgbClr val="565656"/>
      </a:dk2>
      <a:lt2>
        <a:srgbClr val="F1F4F7"/>
      </a:lt2>
      <a:accent1>
        <a:srgbClr val="0062FF"/>
      </a:accent1>
      <a:accent2>
        <a:srgbClr val="FF767C"/>
      </a:accent2>
      <a:accent3>
        <a:srgbClr val="20D5D2"/>
      </a:accent3>
      <a:accent4>
        <a:srgbClr val="BEBEBE"/>
      </a:accent4>
      <a:accent5>
        <a:srgbClr val="9DEEB2"/>
      </a:accent5>
      <a:accent6>
        <a:srgbClr val="E3F6FF"/>
      </a:accent6>
      <a:hlink>
        <a:srgbClr val="0062FF"/>
      </a:hlink>
      <a:folHlink>
        <a:srgbClr val="0061FF"/>
      </a:folHlink>
    </a:clrScheme>
    <a:fontScheme name="IBM Plex">
      <a:majorFont>
        <a:latin typeface="IBM Plex Sans Bold"/>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tx1"/>
        </a:solidFill>
        <a:ln w="12700">
          <a:solidFill>
            <a:schemeClr val="tx1"/>
          </a:solidFill>
          <a:headEnd type="none" w="med" len="med"/>
          <a:tailEnd type="none" w="med" len="med"/>
        </a:ln>
        <a:effectLst/>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marR="0" indent="0" algn="l" defTabSz="914400" rtl="0" eaLnBrk="1" fontAlgn="base" latinLnBrk="0" hangingPunct="1">
          <a:lnSpc>
            <a:spcPts val="1600"/>
          </a:lnSpc>
          <a:spcBef>
            <a:spcPct val="0"/>
          </a:spcBef>
          <a:spcAft>
            <a:spcPts val="600"/>
          </a:spcAft>
          <a:buClrTx/>
          <a:buSzTx/>
          <a:buFontTx/>
          <a:buNone/>
          <a:tabLst/>
          <a:defRPr kumimoji="0" sz="1200" b="0" i="0" u="none" strike="noStrike" cap="none" normalizeH="0" baseline="0" dirty="0" smtClean="0">
            <a:ln>
              <a:noFill/>
            </a:ln>
            <a:solidFill>
              <a:schemeClr val="bg1"/>
            </a:solidFill>
            <a:effectLst/>
            <a:latin typeface="IBM Plex Sans" panose="020B0503050000000000" pitchFamily="34" charset="77"/>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lnSpc>
            <a:spcPts val="1600"/>
          </a:lnSpc>
          <a:spcAft>
            <a:spcPts val="600"/>
          </a:spcAft>
          <a:defRPr sz="1200" dirty="0" smtClean="0">
            <a:solidFill>
              <a:schemeClr val="tx1"/>
            </a:solidFill>
            <a:latin typeface="IBM Plex Sans" charset="0"/>
            <a:ea typeface="IBM Plex Sans" charset="0"/>
            <a:cs typeface="IBM Plex Sans" charset="0"/>
          </a:defRPr>
        </a:defPPr>
      </a:lstStyle>
    </a:txDef>
  </a:objectDefaults>
  <a:extraClrSchemeLst/>
  <a:custClrLst>
    <a:custClr name="Red 100">
      <a:srgbClr val="2C080A"/>
    </a:custClr>
    <a:custClr name="Red 90">
      <a:srgbClr val="570408"/>
    </a:custClr>
    <a:custClr name="Red 80">
      <a:srgbClr val="750E13"/>
    </a:custClr>
    <a:custClr name="Red 70">
      <a:srgbClr val="A51920"/>
    </a:custClr>
    <a:custClr name="Red 60">
      <a:srgbClr val="DA1E28"/>
    </a:custClr>
    <a:custClr name="Red 50">
      <a:srgbClr val="FB4B53"/>
    </a:custClr>
    <a:custClr name="Red 40">
      <a:srgbClr val="FF767C"/>
    </a:custClr>
    <a:custClr name="Red 30">
      <a:srgbClr val="FFA4A9"/>
    </a:custClr>
    <a:custClr name="Red 20">
      <a:srgbClr val="FCD0D3"/>
    </a:custClr>
    <a:custClr name="Red 10">
      <a:srgbClr val="FFF0F1"/>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18CFF"/>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E9A"/>
    </a:custClr>
    <a:custClr name="Teal 40">
      <a:srgbClr val="00BAB6"/>
    </a:custClr>
    <a:custClr name="Teal 30">
      <a:srgbClr val="20D5D2"/>
    </a:custClr>
    <a:custClr name="Teal 20">
      <a:srgbClr val="87EDED"/>
    </a:custClr>
    <a:custClr name="Teal 10">
      <a:srgbClr val="DBFBFB"/>
    </a:custClr>
    <a:custClr name="Green 100">
      <a:srgbClr val="081B09"/>
    </a:custClr>
    <a:custClr name="Green 90">
      <a:srgbClr val="01330F"/>
    </a:custClr>
    <a:custClr name="Green 80">
      <a:srgbClr val="054719"/>
    </a:custClr>
    <a:custClr name="Green 70">
      <a:srgbClr val="10642A"/>
    </a:custClr>
    <a:custClr name="Green 60">
      <a:srgbClr val="198038"/>
    </a:custClr>
    <a:custClr name="Green 50">
      <a:srgbClr val="24A249"/>
    </a:custClr>
    <a:custClr name="Green 40">
      <a:srgbClr val="3DBB61"/>
    </a:custClr>
    <a:custClr name="Green 30">
      <a:srgbClr val="56D679"/>
    </a:custClr>
    <a:custClr name="Green 20">
      <a:srgbClr val="9DEEB2"/>
    </a:custClr>
    <a:custClr name="Green 10">
      <a:srgbClr val="DAFBE4"/>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Cool Gray 10">
      <a:srgbClr val="F2F4F8"/>
    </a:custClr>
  </a:custClrLst>
  <a:extLst>
    <a:ext uri="{05A4C25C-085E-4340-85A3-A5531E510DB2}">
      <thm15:themeFamily xmlns:thm15="http://schemas.microsoft.com/office/thememl/2012/main" name="IBM_Developer_Master_Presentation_2018_V01_Plex_Embed_16x9" id="{9023B6C9-B59B-7C46-90C3-42319B44E20C}" vid="{C2C45231-37E9-A541-BB83-9D5556E9285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39380</TotalTime>
  <Words>817</Words>
  <Application>Microsoft Macintosh PowerPoint</Application>
  <PresentationFormat>On-screen Show (4:3)</PresentationFormat>
  <Paragraphs>224</Paragraphs>
  <Slides>33</Slides>
  <Notes>1</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33</vt:i4>
      </vt:variant>
    </vt:vector>
  </HeadingPairs>
  <TitlesOfParts>
    <vt:vector size="44" baseType="lpstr">
      <vt:lpstr>.AppleSystemUIFont</vt:lpstr>
      <vt:lpstr>Arial</vt:lpstr>
      <vt:lpstr>Calibri</vt:lpstr>
      <vt:lpstr>HelvNeue Light for IBM</vt:lpstr>
      <vt:lpstr>IBM Plex Mono Light</vt:lpstr>
      <vt:lpstr>IBM Plex Sans</vt:lpstr>
      <vt:lpstr>IBM Plex Sans Light</vt:lpstr>
      <vt:lpstr>Wingdings</vt:lpstr>
      <vt:lpstr>blk_background_2017</vt:lpstr>
      <vt:lpstr>1_blk_background_2017</vt:lpstr>
      <vt:lpstr>IBM Developer 2018 white background</vt:lpstr>
      <vt:lpstr>Choosing the right  Deep Learning Framework: A Deep Learning Approach</vt:lpstr>
      <vt:lpstr>Which Deep Learning Framework should I be using for neural network development?</vt:lpstr>
      <vt:lpstr>Deep Learning Frameworks Advice</vt:lpstr>
      <vt:lpstr>Deep Learning Frameworks Advice</vt:lpstr>
      <vt:lpstr>Deep Learning Frameworks Advice</vt:lpstr>
      <vt:lpstr>Deep Learning Frameworks Advice</vt:lpstr>
      <vt:lpstr>Deep Learning Frameworks Advice</vt:lpstr>
      <vt:lpstr>Deep Learning Frameworks Advice</vt:lpstr>
      <vt:lpstr>Start with the framework chosen for you via Deep Learning.</vt:lpstr>
      <vt:lpstr>Agenda</vt:lpstr>
      <vt:lpstr>Deep Learning Frameworks</vt:lpstr>
      <vt:lpstr>Deep Learning Frameworks </vt:lpstr>
      <vt:lpstr>Deep Learning Frameworks </vt:lpstr>
      <vt:lpstr>TensorFlow</vt:lpstr>
      <vt:lpstr>TensorFlow</vt:lpstr>
      <vt:lpstr>TensorFlow Case Study</vt:lpstr>
      <vt:lpstr>PyTorch</vt:lpstr>
      <vt:lpstr>PyTorch Case Study</vt:lpstr>
      <vt:lpstr>Differences</vt:lpstr>
      <vt:lpstr>Data</vt:lpstr>
      <vt:lpstr>Classes</vt:lpstr>
      <vt:lpstr>PyGitHub </vt:lpstr>
      <vt:lpstr>PyGitHub </vt:lpstr>
      <vt:lpstr>Stats  </vt:lpstr>
      <vt:lpstr>Data Preparation </vt:lpstr>
      <vt:lpstr>Models </vt:lpstr>
      <vt:lpstr>PowerPoint Presentation</vt:lpstr>
      <vt:lpstr>Results</vt:lpstr>
      <vt:lpstr>Results - Accuracy   </vt:lpstr>
      <vt:lpstr>The End </vt:lpstr>
      <vt:lpstr>Resources</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Victoria Ovens</dc:creator>
  <cp:lastModifiedBy>Nick Acosta</cp:lastModifiedBy>
  <cp:revision>143</cp:revision>
  <dcterms:created xsi:type="dcterms:W3CDTF">2018-02-27T17:50:26Z</dcterms:created>
  <dcterms:modified xsi:type="dcterms:W3CDTF">2019-09-15T08:37:03Z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50EAF499-0EFA-4F63-B726-BA2FBDA31113</vt:lpwstr>
  </property>
  <property fmtid="{D5CDD505-2E9C-101B-9397-08002B2CF9AE}" pid="3" name="ArticulatePath">
    <vt:lpwstr>IBM_Developer_PPT_V3</vt:lpwstr>
  </property>
</Properties>
</file>